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68" r:id="rId4"/>
    <p:sldId id="264" r:id="rId5"/>
    <p:sldId id="259" r:id="rId6"/>
    <p:sldId id="261" r:id="rId7"/>
    <p:sldId id="262" r:id="rId8"/>
    <p:sldId id="270" r:id="rId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정 민규" initials="정민" lastIdx="1" clrIdx="0">
    <p:extLst>
      <p:ext uri="{19B8F6BF-5375-455C-9EA6-DF929625EA0E}">
        <p15:presenceInfo xmlns:p15="http://schemas.microsoft.com/office/powerpoint/2012/main" userId="61833d0296662e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25" autoAdjust="0"/>
    <p:restoredTop sz="72133" autoAdjust="0"/>
  </p:normalViewPr>
  <p:slideViewPr>
    <p:cSldViewPr snapToGrid="0">
      <p:cViewPr>
        <p:scale>
          <a:sx n="66" d="100"/>
          <a:sy n="66" d="100"/>
        </p:scale>
        <p:origin x="1088" y="3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s@nanobiosystem.co.kr" userId="339669350e025571" providerId="LiveId" clId="{B87ACB7D-C3AC-47C0-B4E8-D29371757A81}"/>
    <pc:docChg chg="undo custSel addSld delSld modSld">
      <pc:chgData name="scs@nanobiosystem.co.kr" userId="339669350e025571" providerId="LiveId" clId="{B87ACB7D-C3AC-47C0-B4E8-D29371757A81}" dt="2022-04-22T06:46:09.141" v="1809" actId="20577"/>
      <pc:docMkLst>
        <pc:docMk/>
      </pc:docMkLst>
      <pc:sldChg chg="modSp mod">
        <pc:chgData name="scs@nanobiosystem.co.kr" userId="339669350e025571" providerId="LiveId" clId="{B87ACB7D-C3AC-47C0-B4E8-D29371757A81}" dt="2022-04-21T08:25:02.830" v="103" actId="20577"/>
        <pc:sldMkLst>
          <pc:docMk/>
          <pc:sldMk cId="736013317" sldId="259"/>
        </pc:sldMkLst>
        <pc:spChg chg="mod">
          <ac:chgData name="scs@nanobiosystem.co.kr" userId="339669350e025571" providerId="LiveId" clId="{B87ACB7D-C3AC-47C0-B4E8-D29371757A81}" dt="2022-04-21T08:25:02.830" v="103" actId="20577"/>
          <ac:spMkLst>
            <pc:docMk/>
            <pc:sldMk cId="736013317" sldId="259"/>
            <ac:spMk id="4" creationId="{988598BA-C2BB-44FA-BE95-3CDAB54DA312}"/>
          </ac:spMkLst>
        </pc:spChg>
      </pc:sldChg>
      <pc:sldChg chg="addSp delSp modSp mod">
        <pc:chgData name="scs@nanobiosystem.co.kr" userId="339669350e025571" providerId="LiveId" clId="{B87ACB7D-C3AC-47C0-B4E8-D29371757A81}" dt="2022-04-21T08:25:05.657" v="105" actId="20577"/>
        <pc:sldMkLst>
          <pc:docMk/>
          <pc:sldMk cId="4054906765" sldId="261"/>
        </pc:sldMkLst>
        <pc:spChg chg="mod">
          <ac:chgData name="scs@nanobiosystem.co.kr" userId="339669350e025571" providerId="LiveId" clId="{B87ACB7D-C3AC-47C0-B4E8-D29371757A81}" dt="2022-04-21T08:25:05.657" v="105" actId="20577"/>
          <ac:spMkLst>
            <pc:docMk/>
            <pc:sldMk cId="4054906765" sldId="261"/>
            <ac:spMk id="4" creationId="{1D2D374C-4122-41F2-9F9A-7FCD812387C0}"/>
          </ac:spMkLst>
        </pc:spChg>
        <pc:picChg chg="add mod">
          <ac:chgData name="scs@nanobiosystem.co.kr" userId="339669350e025571" providerId="LiveId" clId="{B87ACB7D-C3AC-47C0-B4E8-D29371757A81}" dt="2022-04-21T08:22:46.553" v="13" actId="1076"/>
          <ac:picMkLst>
            <pc:docMk/>
            <pc:sldMk cId="4054906765" sldId="261"/>
            <ac:picMk id="17" creationId="{87F36826-3158-41CB-906E-AB9A1412D358}"/>
          </ac:picMkLst>
        </pc:picChg>
        <pc:picChg chg="add mod">
          <ac:chgData name="scs@nanobiosystem.co.kr" userId="339669350e025571" providerId="LiveId" clId="{B87ACB7D-C3AC-47C0-B4E8-D29371757A81}" dt="2022-04-21T08:22:51.256" v="15" actId="1076"/>
          <ac:picMkLst>
            <pc:docMk/>
            <pc:sldMk cId="4054906765" sldId="261"/>
            <ac:picMk id="22" creationId="{CAFC9AEF-3993-4921-8D90-AFD46A5DB766}"/>
          </ac:picMkLst>
        </pc:picChg>
        <pc:picChg chg="add mod">
          <ac:chgData name="scs@nanobiosystem.co.kr" userId="339669350e025571" providerId="LiveId" clId="{B87ACB7D-C3AC-47C0-B4E8-D29371757A81}" dt="2022-04-21T08:22:59.447" v="17" actId="1076"/>
          <ac:picMkLst>
            <pc:docMk/>
            <pc:sldMk cId="4054906765" sldId="261"/>
            <ac:picMk id="23" creationId="{D79990AA-9115-4B1D-B697-F8C1DC3D9FB9}"/>
          </ac:picMkLst>
        </pc:picChg>
        <pc:picChg chg="add del mod">
          <ac:chgData name="scs@nanobiosystem.co.kr" userId="339669350e025571" providerId="LiveId" clId="{B87ACB7D-C3AC-47C0-B4E8-D29371757A81}" dt="2022-04-21T08:23:29.800" v="22"/>
          <ac:picMkLst>
            <pc:docMk/>
            <pc:sldMk cId="4054906765" sldId="261"/>
            <ac:picMk id="24" creationId="{9462A0B7-7690-4901-BDD9-C6758B2F06B2}"/>
          </ac:picMkLst>
        </pc:picChg>
        <pc:picChg chg="add mod">
          <ac:chgData name="scs@nanobiosystem.co.kr" userId="339669350e025571" providerId="LiveId" clId="{B87ACB7D-C3AC-47C0-B4E8-D29371757A81}" dt="2022-04-21T08:23:39.956" v="25" actId="1076"/>
          <ac:picMkLst>
            <pc:docMk/>
            <pc:sldMk cId="4054906765" sldId="261"/>
            <ac:picMk id="25" creationId="{F25BEAC8-EEBE-4A2F-A997-B2B1966409AE}"/>
          </ac:picMkLst>
        </pc:picChg>
        <pc:picChg chg="add del">
          <ac:chgData name="scs@nanobiosystem.co.kr" userId="339669350e025571" providerId="LiveId" clId="{B87ACB7D-C3AC-47C0-B4E8-D29371757A81}" dt="2022-04-21T08:23:30.066" v="23" actId="478"/>
          <ac:picMkLst>
            <pc:docMk/>
            <pc:sldMk cId="4054906765" sldId="261"/>
            <ac:picMk id="1032" creationId="{A9FD4C3B-03BB-434E-9099-D76F1DC3B489}"/>
          </ac:picMkLst>
        </pc:picChg>
      </pc:sldChg>
      <pc:sldChg chg="modSp mod">
        <pc:chgData name="scs@nanobiosystem.co.kr" userId="339669350e025571" providerId="LiveId" clId="{B87ACB7D-C3AC-47C0-B4E8-D29371757A81}" dt="2022-04-21T08:25:08.360" v="107" actId="20577"/>
        <pc:sldMkLst>
          <pc:docMk/>
          <pc:sldMk cId="3666178720" sldId="262"/>
        </pc:sldMkLst>
        <pc:spChg chg="mod">
          <ac:chgData name="scs@nanobiosystem.co.kr" userId="339669350e025571" providerId="LiveId" clId="{B87ACB7D-C3AC-47C0-B4E8-D29371757A81}" dt="2022-04-21T08:25:08.360" v="107" actId="20577"/>
          <ac:spMkLst>
            <pc:docMk/>
            <pc:sldMk cId="3666178720" sldId="262"/>
            <ac:spMk id="4" creationId="{82DC6E3C-5C25-4F86-8F09-8B3AE64A65E0}"/>
          </ac:spMkLst>
        </pc:spChg>
      </pc:sldChg>
      <pc:sldChg chg="delSp modSp mod">
        <pc:chgData name="scs@nanobiosystem.co.kr" userId="339669350e025571" providerId="LiveId" clId="{B87ACB7D-C3AC-47C0-B4E8-D29371757A81}" dt="2022-04-22T04:27:44.083" v="186" actId="20577"/>
        <pc:sldMkLst>
          <pc:docMk/>
          <pc:sldMk cId="2235198043" sldId="264"/>
        </pc:sldMkLst>
        <pc:spChg chg="mod">
          <ac:chgData name="scs@nanobiosystem.co.kr" userId="339669350e025571" providerId="LiveId" clId="{B87ACB7D-C3AC-47C0-B4E8-D29371757A81}" dt="2022-04-21T08:24:59.564" v="99" actId="20577"/>
          <ac:spMkLst>
            <pc:docMk/>
            <pc:sldMk cId="2235198043" sldId="264"/>
            <ac:spMk id="4" creationId="{DC110FDE-119C-48EE-B402-0D716F8319AB}"/>
          </ac:spMkLst>
        </pc:spChg>
        <pc:spChg chg="del">
          <ac:chgData name="scs@nanobiosystem.co.kr" userId="339669350e025571" providerId="LiveId" clId="{B87ACB7D-C3AC-47C0-B4E8-D29371757A81}" dt="2022-04-21T08:18:31.747" v="6" actId="478"/>
          <ac:spMkLst>
            <pc:docMk/>
            <pc:sldMk cId="2235198043" sldId="264"/>
            <ac:spMk id="27" creationId="{404974CE-3C10-4E19-9E04-512CB48CAD37}"/>
          </ac:spMkLst>
        </pc:spChg>
        <pc:spChg chg="mod">
          <ac:chgData name="scs@nanobiosystem.co.kr" userId="339669350e025571" providerId="LiveId" clId="{B87ACB7D-C3AC-47C0-B4E8-D29371757A81}" dt="2022-04-22T04:27:44.083" v="186" actId="20577"/>
          <ac:spMkLst>
            <pc:docMk/>
            <pc:sldMk cId="2235198043" sldId="264"/>
            <ac:spMk id="28" creationId="{EEAB0434-DDB9-4F95-9A63-1A759CFE0B86}"/>
          </ac:spMkLst>
        </pc:spChg>
        <pc:spChg chg="del">
          <ac:chgData name="scs@nanobiosystem.co.kr" userId="339669350e025571" providerId="LiveId" clId="{B87ACB7D-C3AC-47C0-B4E8-D29371757A81}" dt="2022-04-21T08:18:30.905" v="5" actId="478"/>
          <ac:spMkLst>
            <pc:docMk/>
            <pc:sldMk cId="2235198043" sldId="264"/>
            <ac:spMk id="29" creationId="{BC25E0D7-4E40-40CE-9D0B-7247B23CD663}"/>
          </ac:spMkLst>
        </pc:spChg>
        <pc:spChg chg="del">
          <ac:chgData name="scs@nanobiosystem.co.kr" userId="339669350e025571" providerId="LiveId" clId="{B87ACB7D-C3AC-47C0-B4E8-D29371757A81}" dt="2022-04-21T08:18:29.933" v="4" actId="478"/>
          <ac:spMkLst>
            <pc:docMk/>
            <pc:sldMk cId="2235198043" sldId="264"/>
            <ac:spMk id="30" creationId="{95A77963-C635-4BAF-9BCB-F111EB646BFC}"/>
          </ac:spMkLst>
        </pc:spChg>
      </pc:sldChg>
      <pc:sldChg chg="del">
        <pc:chgData name="scs@nanobiosystem.co.kr" userId="339669350e025571" providerId="LiveId" clId="{B87ACB7D-C3AC-47C0-B4E8-D29371757A81}" dt="2022-04-21T08:18:04.459" v="0" actId="47"/>
        <pc:sldMkLst>
          <pc:docMk/>
          <pc:sldMk cId="512508533" sldId="265"/>
        </pc:sldMkLst>
      </pc:sldChg>
      <pc:sldChg chg="del">
        <pc:chgData name="scs@nanobiosystem.co.kr" userId="339669350e025571" providerId="LiveId" clId="{B87ACB7D-C3AC-47C0-B4E8-D29371757A81}" dt="2022-04-21T08:18:35.870" v="7" actId="47"/>
        <pc:sldMkLst>
          <pc:docMk/>
          <pc:sldMk cId="2018445937" sldId="266"/>
        </pc:sldMkLst>
      </pc:sldChg>
      <pc:sldChg chg="modSp mod">
        <pc:chgData name="scs@nanobiosystem.co.kr" userId="339669350e025571" providerId="LiveId" clId="{B87ACB7D-C3AC-47C0-B4E8-D29371757A81}" dt="2022-04-22T04:28:24.371" v="187" actId="14100"/>
        <pc:sldMkLst>
          <pc:docMk/>
          <pc:sldMk cId="1563081799" sldId="268"/>
        </pc:sldMkLst>
        <pc:spChg chg="mod">
          <ac:chgData name="scs@nanobiosystem.co.kr" userId="339669350e025571" providerId="LiveId" clId="{B87ACB7D-C3AC-47C0-B4E8-D29371757A81}" dt="2022-04-21T08:24:56.440" v="97" actId="20577"/>
          <ac:spMkLst>
            <pc:docMk/>
            <pc:sldMk cId="1563081799" sldId="268"/>
            <ac:spMk id="4" creationId="{BCD04874-75CD-4CC0-869D-4206389BCCD0}"/>
          </ac:spMkLst>
        </pc:spChg>
        <pc:spChg chg="mod">
          <ac:chgData name="scs@nanobiosystem.co.kr" userId="339669350e025571" providerId="LiveId" clId="{B87ACB7D-C3AC-47C0-B4E8-D29371757A81}" dt="2022-04-21T08:18:10.045" v="2" actId="6549"/>
          <ac:spMkLst>
            <pc:docMk/>
            <pc:sldMk cId="1563081799" sldId="268"/>
            <ac:spMk id="10" creationId="{3AEC6EE0-9C45-4DCC-8678-666CB65B42EC}"/>
          </ac:spMkLst>
        </pc:spChg>
        <pc:spChg chg="mod">
          <ac:chgData name="scs@nanobiosystem.co.kr" userId="339669350e025571" providerId="LiveId" clId="{B87ACB7D-C3AC-47C0-B4E8-D29371757A81}" dt="2022-04-21T08:18:07.410" v="1" actId="6549"/>
          <ac:spMkLst>
            <pc:docMk/>
            <pc:sldMk cId="1563081799" sldId="268"/>
            <ac:spMk id="16" creationId="{54BFA716-A0B1-4C1D-A4A7-2F7F0C8D1101}"/>
          </ac:spMkLst>
        </pc:spChg>
        <pc:spChg chg="mod">
          <ac:chgData name="scs@nanobiosystem.co.kr" userId="339669350e025571" providerId="LiveId" clId="{B87ACB7D-C3AC-47C0-B4E8-D29371757A81}" dt="2022-04-21T08:18:19.256" v="3" actId="6549"/>
          <ac:spMkLst>
            <pc:docMk/>
            <pc:sldMk cId="1563081799" sldId="268"/>
            <ac:spMk id="46" creationId="{2E4718D2-46A7-4D55-BE72-520F87D064A9}"/>
          </ac:spMkLst>
        </pc:spChg>
        <pc:grpChg chg="mod">
          <ac:chgData name="scs@nanobiosystem.co.kr" userId="339669350e025571" providerId="LiveId" clId="{B87ACB7D-C3AC-47C0-B4E8-D29371757A81}" dt="2022-04-22T04:28:24.371" v="187" actId="14100"/>
          <ac:grpSpMkLst>
            <pc:docMk/>
            <pc:sldMk cId="1563081799" sldId="268"/>
            <ac:grpSpMk id="14" creationId="{665E9D9E-D2AE-4E85-913E-279C85837F1A}"/>
          </ac:grpSpMkLst>
        </pc:grpChg>
      </pc:sldChg>
      <pc:sldChg chg="del">
        <pc:chgData name="scs@nanobiosystem.co.kr" userId="339669350e025571" providerId="LiveId" clId="{B87ACB7D-C3AC-47C0-B4E8-D29371757A81}" dt="2022-04-21T08:18:36.354" v="8" actId="47"/>
        <pc:sldMkLst>
          <pc:docMk/>
          <pc:sldMk cId="976750388" sldId="269"/>
        </pc:sldMkLst>
      </pc:sldChg>
      <pc:sldChg chg="addSp delSp modSp new mod">
        <pc:chgData name="scs@nanobiosystem.co.kr" userId="339669350e025571" providerId="LiveId" clId="{B87ACB7D-C3AC-47C0-B4E8-D29371757A81}" dt="2022-04-22T06:46:09.141" v="1809" actId="20577"/>
        <pc:sldMkLst>
          <pc:docMk/>
          <pc:sldMk cId="3376333062" sldId="269"/>
        </pc:sldMkLst>
        <pc:spChg chg="del">
          <ac:chgData name="scs@nanobiosystem.co.kr" userId="339669350e025571" providerId="LiveId" clId="{B87ACB7D-C3AC-47C0-B4E8-D29371757A81}" dt="2022-04-21T08:24:07.101" v="27" actId="478"/>
          <ac:spMkLst>
            <pc:docMk/>
            <pc:sldMk cId="3376333062" sldId="269"/>
            <ac:spMk id="2" creationId="{DABC9FE4-8E80-48EF-BFEB-B72ECFD6FBB2}"/>
          </ac:spMkLst>
        </pc:spChg>
        <pc:spChg chg="del">
          <ac:chgData name="scs@nanobiosystem.co.kr" userId="339669350e025571" providerId="LiveId" clId="{B87ACB7D-C3AC-47C0-B4E8-D29371757A81}" dt="2022-04-21T08:24:08.147" v="28" actId="478"/>
          <ac:spMkLst>
            <pc:docMk/>
            <pc:sldMk cId="3376333062" sldId="269"/>
            <ac:spMk id="3" creationId="{CC5CC45D-B224-40D3-8403-E32341CD200A}"/>
          </ac:spMkLst>
        </pc:spChg>
        <pc:spChg chg="add mod">
          <ac:chgData name="scs@nanobiosystem.co.kr" userId="339669350e025571" providerId="LiveId" clId="{B87ACB7D-C3AC-47C0-B4E8-D29371757A81}" dt="2022-04-21T08:24:51.597" v="95" actId="20577"/>
          <ac:spMkLst>
            <pc:docMk/>
            <pc:sldMk cId="3376333062" sldId="269"/>
            <ac:spMk id="4" creationId="{20E9BA52-D88E-45EB-AA25-2D1C03759E51}"/>
          </ac:spMkLst>
        </pc:spChg>
        <pc:spChg chg="mod topLvl">
          <ac:chgData name="scs@nanobiosystem.co.kr" userId="339669350e025571" providerId="LiveId" clId="{B87ACB7D-C3AC-47C0-B4E8-D29371757A81}" dt="2022-04-22T06:46:09.141" v="1809" actId="20577"/>
          <ac:spMkLst>
            <pc:docMk/>
            <pc:sldMk cId="3376333062" sldId="269"/>
            <ac:spMk id="5" creationId="{E2E772D8-6FEB-41D1-82EE-40FFEEA28173}"/>
          </ac:spMkLst>
        </pc:spChg>
        <pc:spChg chg="del mod topLvl">
          <ac:chgData name="scs@nanobiosystem.co.kr" userId="339669350e025571" providerId="LiveId" clId="{B87ACB7D-C3AC-47C0-B4E8-D29371757A81}" dt="2022-04-22T04:48:37.164" v="1022" actId="478"/>
          <ac:spMkLst>
            <pc:docMk/>
            <pc:sldMk cId="3376333062" sldId="269"/>
            <ac:spMk id="6" creationId="{5A7D6A6B-978B-4F36-9000-35541BFFC53D}"/>
          </ac:spMkLst>
        </pc:spChg>
        <pc:grpChg chg="add del mod">
          <ac:chgData name="scs@nanobiosystem.co.kr" userId="339669350e025571" providerId="LiveId" clId="{B87ACB7D-C3AC-47C0-B4E8-D29371757A81}" dt="2022-04-22T04:48:37.164" v="1022" actId="478"/>
          <ac:grpSpMkLst>
            <pc:docMk/>
            <pc:sldMk cId="3376333062" sldId="269"/>
            <ac:grpSpMk id="3" creationId="{BB6231EC-E4FB-453F-B04E-095E1128B288}"/>
          </ac:grpSpMkLst>
        </pc:grpChg>
      </pc:sldChg>
      <pc:sldChg chg="addSp delSp modSp new mod">
        <pc:chgData name="scs@nanobiosystem.co.kr" userId="339669350e025571" providerId="LiveId" clId="{B87ACB7D-C3AC-47C0-B4E8-D29371757A81}" dt="2022-04-21T08:25:52.697" v="111"/>
        <pc:sldMkLst>
          <pc:docMk/>
          <pc:sldMk cId="495208419" sldId="270"/>
        </pc:sldMkLst>
        <pc:spChg chg="del mod">
          <ac:chgData name="scs@nanobiosystem.co.kr" userId="339669350e025571" providerId="LiveId" clId="{B87ACB7D-C3AC-47C0-B4E8-D29371757A81}" dt="2022-04-21T08:25:13.718" v="110" actId="478"/>
          <ac:spMkLst>
            <pc:docMk/>
            <pc:sldMk cId="495208419" sldId="270"/>
            <ac:spMk id="2" creationId="{FE8AE961-14F3-4BE7-95BB-46CA718DFBFF}"/>
          </ac:spMkLst>
        </pc:spChg>
        <pc:spChg chg="del">
          <ac:chgData name="scs@nanobiosystem.co.kr" userId="339669350e025571" providerId="LiveId" clId="{B87ACB7D-C3AC-47C0-B4E8-D29371757A81}" dt="2022-04-21T08:25:13.718" v="110" actId="478"/>
          <ac:spMkLst>
            <pc:docMk/>
            <pc:sldMk cId="495208419" sldId="270"/>
            <ac:spMk id="3" creationId="{2336CBAD-B974-41E7-8DA8-2F62702876D2}"/>
          </ac:spMkLst>
        </pc:spChg>
        <pc:spChg chg="add mod">
          <ac:chgData name="scs@nanobiosystem.co.kr" userId="339669350e025571" providerId="LiveId" clId="{B87ACB7D-C3AC-47C0-B4E8-D29371757A81}" dt="2022-04-21T08:25:52.697" v="111"/>
          <ac:spMkLst>
            <pc:docMk/>
            <pc:sldMk cId="495208419" sldId="270"/>
            <ac:spMk id="5" creationId="{EDFF8037-89A7-4C0C-83CB-F611EF3D130E}"/>
          </ac:spMkLst>
        </pc:spChg>
        <pc:picChg chg="add mod">
          <ac:chgData name="scs@nanobiosystem.co.kr" userId="339669350e025571" providerId="LiveId" clId="{B87ACB7D-C3AC-47C0-B4E8-D29371757A81}" dt="2022-04-21T08:25:52.697" v="111"/>
          <ac:picMkLst>
            <pc:docMk/>
            <pc:sldMk cId="495208419" sldId="270"/>
            <ac:picMk id="4" creationId="{695100B2-15B2-456F-9C60-882B40C156F9}"/>
          </ac:picMkLst>
        </pc:picChg>
      </pc:sldChg>
      <pc:sldChg chg="del">
        <pc:chgData name="scs@nanobiosystem.co.kr" userId="339669350e025571" providerId="LiveId" clId="{B87ACB7D-C3AC-47C0-B4E8-D29371757A81}" dt="2022-04-21T08:18:36.854" v="9" actId="47"/>
        <pc:sldMkLst>
          <pc:docMk/>
          <pc:sldMk cId="3783606579" sldId="270"/>
        </pc:sldMkLst>
      </pc:sldChg>
      <pc:sldChg chg="del">
        <pc:chgData name="scs@nanobiosystem.co.kr" userId="339669350e025571" providerId="LiveId" clId="{B87ACB7D-C3AC-47C0-B4E8-D29371757A81}" dt="2022-04-21T08:22:01.214" v="11" actId="47"/>
        <pc:sldMkLst>
          <pc:docMk/>
          <pc:sldMk cId="54902873"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ABEF58-B50A-48CD-A0B4-741EF7534201}" type="datetimeFigureOut">
              <a:rPr lang="ko-KR" altLang="en-US" smtClean="0"/>
              <a:t>2022-04-26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725FC7-5971-4157-BF9D-3FF15D1CA9E2}" type="slidenum">
              <a:rPr lang="ko-KR" altLang="en-US" smtClean="0"/>
              <a:t>‹#›</a:t>
            </a:fld>
            <a:endParaRPr lang="ko-KR" altLang="en-US"/>
          </a:p>
        </p:txBody>
      </p:sp>
    </p:spTree>
    <p:extLst>
      <p:ext uri="{BB962C8B-B14F-4D97-AF65-F5344CB8AC3E}">
        <p14:creationId xmlns:p14="http://schemas.microsoft.com/office/powerpoint/2010/main" val="172017944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err="1">
                <a:solidFill>
                  <a:srgbClr val="000000"/>
                </a:solidFill>
                <a:effectLst/>
                <a:latin typeface="noto"/>
              </a:rPr>
              <a:t>나노바이오시스템은</a:t>
            </a:r>
            <a:r>
              <a:rPr lang="ko-KR" altLang="en-US" b="0" i="0" dirty="0">
                <a:solidFill>
                  <a:srgbClr val="000000"/>
                </a:solidFill>
                <a:effectLst/>
                <a:latin typeface="noto"/>
              </a:rPr>
              <a:t> 손상된 조직을 모두 원상태로 되돌리는 </a:t>
            </a:r>
            <a:r>
              <a:rPr lang="ko-KR" altLang="en-US" b="0" i="0" dirty="0" err="1">
                <a:solidFill>
                  <a:srgbClr val="000000"/>
                </a:solidFill>
                <a:effectLst/>
                <a:latin typeface="noto"/>
              </a:rPr>
              <a:t>나노줄기세포</a:t>
            </a:r>
            <a:r>
              <a:rPr lang="ko-KR" altLang="en-US" b="0" i="0" dirty="0">
                <a:solidFill>
                  <a:srgbClr val="000000"/>
                </a:solidFill>
                <a:effectLst/>
                <a:latin typeface="noto"/>
              </a:rPr>
              <a:t> 첨단 재생의료 치료제를 개발하는 기업입니다</a:t>
            </a:r>
            <a:r>
              <a:rPr lang="en-US" altLang="ko-KR" b="0" i="0" dirty="0">
                <a:solidFill>
                  <a:srgbClr val="000000"/>
                </a:solidFill>
                <a:effectLst/>
                <a:latin typeface="noto"/>
              </a:rPr>
              <a:t>.</a:t>
            </a:r>
            <a:br>
              <a:rPr lang="ko-KR" altLang="en-US" dirty="0"/>
            </a:br>
            <a:br>
              <a:rPr lang="ko-KR" altLang="en-US" dirty="0"/>
            </a:br>
            <a:r>
              <a:rPr lang="ko-KR" altLang="en-US" b="0" i="0" dirty="0">
                <a:solidFill>
                  <a:srgbClr val="000000"/>
                </a:solidFill>
                <a:effectLst/>
                <a:latin typeface="noto"/>
              </a:rPr>
              <a:t>저희는 신체 조직과 장기 재생이 더 이상 </a:t>
            </a:r>
            <a:r>
              <a:rPr lang="ko-KR" altLang="en-US" b="0" i="0" dirty="0" err="1">
                <a:solidFill>
                  <a:srgbClr val="000000"/>
                </a:solidFill>
                <a:effectLst/>
                <a:latin typeface="noto"/>
              </a:rPr>
              <a:t>꿈에서가</a:t>
            </a:r>
            <a:r>
              <a:rPr lang="ko-KR" altLang="en-US" b="0" i="0" dirty="0">
                <a:solidFill>
                  <a:srgbClr val="000000"/>
                </a:solidFill>
                <a:effectLst/>
                <a:latin typeface="noto"/>
              </a:rPr>
              <a:t> 아니라 현실에서 가능하다는 생각으로 연구를 진행하고 있습니다</a:t>
            </a:r>
            <a:r>
              <a:rPr lang="en-US" altLang="ko-KR" b="0" i="0" dirty="0">
                <a:solidFill>
                  <a:srgbClr val="000000"/>
                </a:solidFill>
                <a:effectLst/>
                <a:latin typeface="noto"/>
              </a:rPr>
              <a:t>.</a:t>
            </a:r>
            <a:br>
              <a:rPr lang="ko-KR" altLang="en-US" dirty="0"/>
            </a:br>
            <a:br>
              <a:rPr lang="ko-KR" altLang="en-US" dirty="0"/>
            </a:br>
            <a:r>
              <a:rPr lang="ko-KR" altLang="en-US" b="0" i="0" dirty="0">
                <a:solidFill>
                  <a:srgbClr val="000000"/>
                </a:solidFill>
                <a:effectLst/>
                <a:latin typeface="noto"/>
              </a:rPr>
              <a:t>과거 조직재생 기능이 없는 의료기기를 교체하고</a:t>
            </a:r>
            <a:r>
              <a:rPr lang="en-US" altLang="ko-KR" b="0" i="0" dirty="0">
                <a:solidFill>
                  <a:srgbClr val="000000"/>
                </a:solidFill>
                <a:effectLst/>
                <a:latin typeface="noto"/>
              </a:rPr>
              <a:t>, </a:t>
            </a:r>
            <a:r>
              <a:rPr lang="ko-KR" altLang="en-US" b="0" i="0" dirty="0">
                <a:solidFill>
                  <a:srgbClr val="000000"/>
                </a:solidFill>
                <a:effectLst/>
                <a:latin typeface="noto"/>
              </a:rPr>
              <a:t>연골</a:t>
            </a:r>
            <a:r>
              <a:rPr lang="en-US" altLang="ko-KR" b="0" i="0" dirty="0">
                <a:solidFill>
                  <a:srgbClr val="000000"/>
                </a:solidFill>
                <a:effectLst/>
                <a:latin typeface="noto"/>
              </a:rPr>
              <a:t>·</a:t>
            </a:r>
            <a:r>
              <a:rPr lang="ko-KR" altLang="en-US" b="0" i="0" dirty="0">
                <a:solidFill>
                  <a:srgbClr val="000000"/>
                </a:solidFill>
                <a:effectLst/>
                <a:latin typeface="noto"/>
              </a:rPr>
              <a:t>고막</a:t>
            </a:r>
            <a:r>
              <a:rPr lang="en-US" altLang="ko-KR" b="0" i="0" dirty="0">
                <a:solidFill>
                  <a:srgbClr val="000000"/>
                </a:solidFill>
                <a:effectLst/>
                <a:latin typeface="noto"/>
              </a:rPr>
              <a:t>·</a:t>
            </a:r>
            <a:r>
              <a:rPr lang="ko-KR" altLang="en-US" b="0" i="0" dirty="0">
                <a:solidFill>
                  <a:srgbClr val="000000"/>
                </a:solidFill>
                <a:effectLst/>
                <a:latin typeface="noto"/>
              </a:rPr>
              <a:t>피부 등 난치병이 많은 조직과 기관을 치료할 수 있는 치료제 개발을 목표로 하고 있습니다</a:t>
            </a:r>
            <a:r>
              <a:rPr lang="en-US" altLang="ko-KR" b="0" i="0" dirty="0">
                <a:solidFill>
                  <a:srgbClr val="000000"/>
                </a:solidFill>
                <a:effectLst/>
                <a:latin typeface="noto"/>
              </a:rPr>
              <a:t>.</a:t>
            </a:r>
            <a:br>
              <a:rPr lang="ko-KR" altLang="en-US" dirty="0"/>
            </a:br>
            <a:r>
              <a:rPr lang="ko-KR" altLang="en-US" b="0" i="0" dirty="0">
                <a:solidFill>
                  <a:srgbClr val="000000"/>
                </a:solidFill>
                <a:effectLst/>
                <a:latin typeface="noto"/>
              </a:rPr>
              <a:t>궁극적으로는 난치성 노화병도 치료해 더 나은 삶을 살 수 있도록 하는 것이 궁극적인 목표입니다</a:t>
            </a:r>
            <a:r>
              <a:rPr lang="en-US" altLang="ko-KR" b="0" i="0" dirty="0">
                <a:solidFill>
                  <a:srgbClr val="000000"/>
                </a:solidFill>
                <a:effectLst/>
                <a:latin typeface="noto"/>
              </a:rPr>
              <a:t>.</a:t>
            </a:r>
            <a:br>
              <a:rPr lang="ko-KR" altLang="en-US" dirty="0"/>
            </a:br>
            <a:br>
              <a:rPr lang="ko-KR" altLang="en-US" dirty="0"/>
            </a:br>
            <a:r>
              <a:rPr lang="ko-KR" altLang="en-US" b="0" i="0" dirty="0">
                <a:solidFill>
                  <a:srgbClr val="000000"/>
                </a:solidFill>
                <a:effectLst/>
                <a:latin typeface="noto"/>
              </a:rPr>
              <a:t>손상된 신체조직을 재생시킬 수 있는 </a:t>
            </a:r>
            <a:r>
              <a:rPr lang="ko-KR" altLang="en-US" b="0" i="0" dirty="0" err="1">
                <a:solidFill>
                  <a:srgbClr val="000000"/>
                </a:solidFill>
                <a:effectLst/>
                <a:latin typeface="noto"/>
              </a:rPr>
              <a:t>나노소재와</a:t>
            </a:r>
            <a:r>
              <a:rPr lang="ko-KR" altLang="en-US" b="0" i="0" dirty="0">
                <a:solidFill>
                  <a:srgbClr val="000000"/>
                </a:solidFill>
                <a:effectLst/>
                <a:latin typeface="noto"/>
              </a:rPr>
              <a:t> 줄기세포 원천기술을 바탕으로 지역과 한국을 대표할 수 있는 </a:t>
            </a:r>
            <a:r>
              <a:rPr lang="en-US" altLang="ko-KR" b="0" i="0" dirty="0">
                <a:solidFill>
                  <a:srgbClr val="000000"/>
                </a:solidFill>
                <a:effectLst/>
                <a:latin typeface="noto"/>
              </a:rPr>
              <a:t>'</a:t>
            </a:r>
            <a:r>
              <a:rPr lang="ko-KR" altLang="en-US" b="0" i="0" dirty="0">
                <a:solidFill>
                  <a:srgbClr val="000000"/>
                </a:solidFill>
                <a:effectLst/>
                <a:latin typeface="noto"/>
              </a:rPr>
              <a:t>나노 바이오 시스템</a:t>
            </a:r>
            <a:r>
              <a:rPr lang="en-US" altLang="ko-KR" b="0" i="0" dirty="0">
                <a:solidFill>
                  <a:srgbClr val="000000"/>
                </a:solidFill>
                <a:effectLst/>
                <a:latin typeface="noto"/>
              </a:rPr>
              <a:t>'</a:t>
            </a:r>
            <a:r>
              <a:rPr lang="ko-KR" altLang="en-US" b="0" i="0" dirty="0">
                <a:solidFill>
                  <a:srgbClr val="000000"/>
                </a:solidFill>
                <a:effectLst/>
                <a:latin typeface="noto"/>
              </a:rPr>
              <a:t>이 돼 세계 재생의료 시장을 선도하고 싶습니다</a:t>
            </a:r>
            <a:r>
              <a:rPr lang="en-US" altLang="ko-KR" b="0" i="0" dirty="0">
                <a:solidFill>
                  <a:srgbClr val="000000"/>
                </a:solidFill>
                <a:effectLst/>
                <a:latin typeface="noto"/>
              </a:rPr>
              <a:t>.</a:t>
            </a:r>
            <a:endParaRPr lang="ko-KR" altLang="en-US" dirty="0"/>
          </a:p>
        </p:txBody>
      </p:sp>
      <p:sp>
        <p:nvSpPr>
          <p:cNvPr id="4" name="슬라이드 번호 개체 틀 3"/>
          <p:cNvSpPr>
            <a:spLocks noGrp="1"/>
          </p:cNvSpPr>
          <p:nvPr>
            <p:ph type="sldNum" sz="quarter" idx="5"/>
          </p:nvPr>
        </p:nvSpPr>
        <p:spPr/>
        <p:txBody>
          <a:bodyPr/>
          <a:lstStyle/>
          <a:p>
            <a:fld id="{EC725FC7-5971-4157-BF9D-3FF15D1CA9E2}" type="slidenum">
              <a:rPr lang="ko-KR" altLang="en-US" smtClean="0"/>
              <a:t>2</a:t>
            </a:fld>
            <a:endParaRPr lang="ko-KR" altLang="en-US"/>
          </a:p>
        </p:txBody>
      </p:sp>
    </p:spTree>
    <p:extLst>
      <p:ext uri="{BB962C8B-B14F-4D97-AF65-F5344CB8AC3E}">
        <p14:creationId xmlns:p14="http://schemas.microsoft.com/office/powerpoint/2010/main" val="1615437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C725FC7-5971-4157-BF9D-3FF15D1CA9E2}" type="slidenum">
              <a:rPr lang="ko-KR" altLang="en-US" smtClean="0"/>
              <a:t>3</a:t>
            </a:fld>
            <a:endParaRPr lang="ko-KR" altLang="en-US"/>
          </a:p>
        </p:txBody>
      </p:sp>
    </p:spTree>
    <p:extLst>
      <p:ext uri="{BB962C8B-B14F-4D97-AF65-F5344CB8AC3E}">
        <p14:creationId xmlns:p14="http://schemas.microsoft.com/office/powerpoint/2010/main" val="903161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713D520-AC23-4B98-983B-84F90545E617}"/>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320E1BFB-168C-4BEB-AB16-99AA7B5D14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D925519-B878-46CC-BB3C-320F1EFF1169}"/>
              </a:ext>
            </a:extLst>
          </p:cNvPr>
          <p:cNvSpPr>
            <a:spLocks noGrp="1"/>
          </p:cNvSpPr>
          <p:nvPr>
            <p:ph type="dt" sz="half" idx="10"/>
          </p:nvPr>
        </p:nvSpPr>
        <p:spPr/>
        <p:txBody>
          <a:bodyPr/>
          <a:lstStyle/>
          <a:p>
            <a:fld id="{56730E7E-F977-43DD-94EE-0BB293A312AB}" type="datetimeFigureOut">
              <a:rPr lang="ko-KR" altLang="en-US" smtClean="0"/>
              <a:t>2022-04-26</a:t>
            </a:fld>
            <a:endParaRPr lang="ko-KR" altLang="en-US"/>
          </a:p>
        </p:txBody>
      </p:sp>
      <p:sp>
        <p:nvSpPr>
          <p:cNvPr id="5" name="바닥글 개체 틀 4">
            <a:extLst>
              <a:ext uri="{FF2B5EF4-FFF2-40B4-BE49-F238E27FC236}">
                <a16:creationId xmlns:a16="http://schemas.microsoft.com/office/drawing/2014/main" id="{43D4C923-BDBB-4DCF-B460-E208A204917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4858463-A408-40CB-9BF0-D636FBBEED23}"/>
              </a:ext>
            </a:extLst>
          </p:cNvPr>
          <p:cNvSpPr>
            <a:spLocks noGrp="1"/>
          </p:cNvSpPr>
          <p:nvPr>
            <p:ph type="sldNum" sz="quarter" idx="12"/>
          </p:nvPr>
        </p:nvSpPr>
        <p:spPr/>
        <p:txBody>
          <a:bodyPr/>
          <a:lstStyle/>
          <a:p>
            <a:fld id="{8D51FFF2-DFB5-4CA5-88FB-29731D4099F0}" type="slidenum">
              <a:rPr lang="ko-KR" altLang="en-US" smtClean="0"/>
              <a:t>‹#›</a:t>
            </a:fld>
            <a:endParaRPr lang="ko-KR" altLang="en-US"/>
          </a:p>
        </p:txBody>
      </p:sp>
    </p:spTree>
    <p:extLst>
      <p:ext uri="{BB962C8B-B14F-4D97-AF65-F5344CB8AC3E}">
        <p14:creationId xmlns:p14="http://schemas.microsoft.com/office/powerpoint/2010/main" val="299416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7B36323-A1C9-4483-8552-E0FE189141C0}"/>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D7D98382-CBB5-4135-A0B9-ECB5356438D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6E90782-F775-4A1F-A16A-5E3EED64CD38}"/>
              </a:ext>
            </a:extLst>
          </p:cNvPr>
          <p:cNvSpPr>
            <a:spLocks noGrp="1"/>
          </p:cNvSpPr>
          <p:nvPr>
            <p:ph type="dt" sz="half" idx="10"/>
          </p:nvPr>
        </p:nvSpPr>
        <p:spPr/>
        <p:txBody>
          <a:bodyPr/>
          <a:lstStyle/>
          <a:p>
            <a:fld id="{56730E7E-F977-43DD-94EE-0BB293A312AB}" type="datetimeFigureOut">
              <a:rPr lang="ko-KR" altLang="en-US" smtClean="0"/>
              <a:t>2022-04-26</a:t>
            </a:fld>
            <a:endParaRPr lang="ko-KR" altLang="en-US"/>
          </a:p>
        </p:txBody>
      </p:sp>
      <p:sp>
        <p:nvSpPr>
          <p:cNvPr id="5" name="바닥글 개체 틀 4">
            <a:extLst>
              <a:ext uri="{FF2B5EF4-FFF2-40B4-BE49-F238E27FC236}">
                <a16:creationId xmlns:a16="http://schemas.microsoft.com/office/drawing/2014/main" id="{39233C05-178A-4528-8281-D68EDD90753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FAC334F-74FF-4D2C-9C37-2F4B103E0EBB}"/>
              </a:ext>
            </a:extLst>
          </p:cNvPr>
          <p:cNvSpPr>
            <a:spLocks noGrp="1"/>
          </p:cNvSpPr>
          <p:nvPr>
            <p:ph type="sldNum" sz="quarter" idx="12"/>
          </p:nvPr>
        </p:nvSpPr>
        <p:spPr/>
        <p:txBody>
          <a:bodyPr/>
          <a:lstStyle/>
          <a:p>
            <a:fld id="{8D51FFF2-DFB5-4CA5-88FB-29731D4099F0}" type="slidenum">
              <a:rPr lang="ko-KR" altLang="en-US" smtClean="0"/>
              <a:t>‹#›</a:t>
            </a:fld>
            <a:endParaRPr lang="ko-KR" altLang="en-US"/>
          </a:p>
        </p:txBody>
      </p:sp>
    </p:spTree>
    <p:extLst>
      <p:ext uri="{BB962C8B-B14F-4D97-AF65-F5344CB8AC3E}">
        <p14:creationId xmlns:p14="http://schemas.microsoft.com/office/powerpoint/2010/main" val="977082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D03B1216-D9B3-4728-890D-3C97E7881048}"/>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B9F5C507-A649-4C22-8DCC-65FAD4FEFC3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B7608BD-13C3-41E3-A1C0-806968775DBE}"/>
              </a:ext>
            </a:extLst>
          </p:cNvPr>
          <p:cNvSpPr>
            <a:spLocks noGrp="1"/>
          </p:cNvSpPr>
          <p:nvPr>
            <p:ph type="dt" sz="half" idx="10"/>
          </p:nvPr>
        </p:nvSpPr>
        <p:spPr/>
        <p:txBody>
          <a:bodyPr/>
          <a:lstStyle/>
          <a:p>
            <a:fld id="{56730E7E-F977-43DD-94EE-0BB293A312AB}" type="datetimeFigureOut">
              <a:rPr lang="ko-KR" altLang="en-US" smtClean="0"/>
              <a:t>2022-04-26</a:t>
            </a:fld>
            <a:endParaRPr lang="ko-KR" altLang="en-US"/>
          </a:p>
        </p:txBody>
      </p:sp>
      <p:sp>
        <p:nvSpPr>
          <p:cNvPr id="5" name="바닥글 개체 틀 4">
            <a:extLst>
              <a:ext uri="{FF2B5EF4-FFF2-40B4-BE49-F238E27FC236}">
                <a16:creationId xmlns:a16="http://schemas.microsoft.com/office/drawing/2014/main" id="{A4FA5F5B-EEDA-4A9F-9B79-4823F02119E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32C5EA8-F768-47F2-BBAB-A2C4EEA4B61F}"/>
              </a:ext>
            </a:extLst>
          </p:cNvPr>
          <p:cNvSpPr>
            <a:spLocks noGrp="1"/>
          </p:cNvSpPr>
          <p:nvPr>
            <p:ph type="sldNum" sz="quarter" idx="12"/>
          </p:nvPr>
        </p:nvSpPr>
        <p:spPr/>
        <p:txBody>
          <a:bodyPr/>
          <a:lstStyle/>
          <a:p>
            <a:fld id="{8D51FFF2-DFB5-4CA5-88FB-29731D4099F0}" type="slidenum">
              <a:rPr lang="ko-KR" altLang="en-US" smtClean="0"/>
              <a:t>‹#›</a:t>
            </a:fld>
            <a:endParaRPr lang="ko-KR" altLang="en-US"/>
          </a:p>
        </p:txBody>
      </p:sp>
    </p:spTree>
    <p:extLst>
      <p:ext uri="{BB962C8B-B14F-4D97-AF65-F5344CB8AC3E}">
        <p14:creationId xmlns:p14="http://schemas.microsoft.com/office/powerpoint/2010/main" val="1222637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41634C-93C4-4B6B-8266-199021EB328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F07F38D-1B78-4DE7-B4C4-7FDE59763752}"/>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B643443-09F7-4B21-AE1C-902B6B4F4392}"/>
              </a:ext>
            </a:extLst>
          </p:cNvPr>
          <p:cNvSpPr>
            <a:spLocks noGrp="1"/>
          </p:cNvSpPr>
          <p:nvPr>
            <p:ph type="dt" sz="half" idx="10"/>
          </p:nvPr>
        </p:nvSpPr>
        <p:spPr/>
        <p:txBody>
          <a:bodyPr/>
          <a:lstStyle/>
          <a:p>
            <a:fld id="{56730E7E-F977-43DD-94EE-0BB293A312AB}" type="datetimeFigureOut">
              <a:rPr lang="ko-KR" altLang="en-US" smtClean="0"/>
              <a:t>2022-04-26</a:t>
            </a:fld>
            <a:endParaRPr lang="ko-KR" altLang="en-US"/>
          </a:p>
        </p:txBody>
      </p:sp>
      <p:sp>
        <p:nvSpPr>
          <p:cNvPr id="5" name="바닥글 개체 틀 4">
            <a:extLst>
              <a:ext uri="{FF2B5EF4-FFF2-40B4-BE49-F238E27FC236}">
                <a16:creationId xmlns:a16="http://schemas.microsoft.com/office/drawing/2014/main" id="{11A547E0-C938-45B9-A715-AB2A7C37322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A4FF2AC-57C0-4AC5-B880-59190843F164}"/>
              </a:ext>
            </a:extLst>
          </p:cNvPr>
          <p:cNvSpPr>
            <a:spLocks noGrp="1"/>
          </p:cNvSpPr>
          <p:nvPr>
            <p:ph type="sldNum" sz="quarter" idx="12"/>
          </p:nvPr>
        </p:nvSpPr>
        <p:spPr/>
        <p:txBody>
          <a:bodyPr/>
          <a:lstStyle/>
          <a:p>
            <a:fld id="{8D51FFF2-DFB5-4CA5-88FB-29731D4099F0}" type="slidenum">
              <a:rPr lang="ko-KR" altLang="en-US" smtClean="0"/>
              <a:t>‹#›</a:t>
            </a:fld>
            <a:endParaRPr lang="ko-KR" altLang="en-US"/>
          </a:p>
        </p:txBody>
      </p:sp>
    </p:spTree>
    <p:extLst>
      <p:ext uri="{BB962C8B-B14F-4D97-AF65-F5344CB8AC3E}">
        <p14:creationId xmlns:p14="http://schemas.microsoft.com/office/powerpoint/2010/main" val="170404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506274-7F17-4EFB-AD5C-0D1BE6DE36A0}"/>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E7F26F9-3090-4091-825A-ECE893EC26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8D02A21-EA66-488D-8A90-5EE9140727AB}"/>
              </a:ext>
            </a:extLst>
          </p:cNvPr>
          <p:cNvSpPr>
            <a:spLocks noGrp="1"/>
          </p:cNvSpPr>
          <p:nvPr>
            <p:ph type="dt" sz="half" idx="10"/>
          </p:nvPr>
        </p:nvSpPr>
        <p:spPr/>
        <p:txBody>
          <a:bodyPr/>
          <a:lstStyle/>
          <a:p>
            <a:fld id="{56730E7E-F977-43DD-94EE-0BB293A312AB}" type="datetimeFigureOut">
              <a:rPr lang="ko-KR" altLang="en-US" smtClean="0"/>
              <a:t>2022-04-26</a:t>
            </a:fld>
            <a:endParaRPr lang="ko-KR" altLang="en-US"/>
          </a:p>
        </p:txBody>
      </p:sp>
      <p:sp>
        <p:nvSpPr>
          <p:cNvPr id="5" name="바닥글 개체 틀 4">
            <a:extLst>
              <a:ext uri="{FF2B5EF4-FFF2-40B4-BE49-F238E27FC236}">
                <a16:creationId xmlns:a16="http://schemas.microsoft.com/office/drawing/2014/main" id="{8412B784-D27D-4322-BE32-38BB6111582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286C1A1-FAB0-444F-BEB1-74B105A2EC8E}"/>
              </a:ext>
            </a:extLst>
          </p:cNvPr>
          <p:cNvSpPr>
            <a:spLocks noGrp="1"/>
          </p:cNvSpPr>
          <p:nvPr>
            <p:ph type="sldNum" sz="quarter" idx="12"/>
          </p:nvPr>
        </p:nvSpPr>
        <p:spPr/>
        <p:txBody>
          <a:bodyPr/>
          <a:lstStyle/>
          <a:p>
            <a:fld id="{8D51FFF2-DFB5-4CA5-88FB-29731D4099F0}" type="slidenum">
              <a:rPr lang="ko-KR" altLang="en-US" smtClean="0"/>
              <a:t>‹#›</a:t>
            </a:fld>
            <a:endParaRPr lang="ko-KR" altLang="en-US"/>
          </a:p>
        </p:txBody>
      </p:sp>
    </p:spTree>
    <p:extLst>
      <p:ext uri="{BB962C8B-B14F-4D97-AF65-F5344CB8AC3E}">
        <p14:creationId xmlns:p14="http://schemas.microsoft.com/office/powerpoint/2010/main" val="2543096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F9837E-D515-46D7-A1A4-2416B3428B5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E2906A2-8478-433C-B886-6F68C89C4454}"/>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FE57D9E1-EC03-4DF6-AAE8-A9F781074EED}"/>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5AEAC74B-3DAC-44F7-AD53-D9D7E57511A7}"/>
              </a:ext>
            </a:extLst>
          </p:cNvPr>
          <p:cNvSpPr>
            <a:spLocks noGrp="1"/>
          </p:cNvSpPr>
          <p:nvPr>
            <p:ph type="dt" sz="half" idx="10"/>
          </p:nvPr>
        </p:nvSpPr>
        <p:spPr/>
        <p:txBody>
          <a:bodyPr/>
          <a:lstStyle/>
          <a:p>
            <a:fld id="{56730E7E-F977-43DD-94EE-0BB293A312AB}" type="datetimeFigureOut">
              <a:rPr lang="ko-KR" altLang="en-US" smtClean="0"/>
              <a:t>2022-04-26</a:t>
            </a:fld>
            <a:endParaRPr lang="ko-KR" altLang="en-US"/>
          </a:p>
        </p:txBody>
      </p:sp>
      <p:sp>
        <p:nvSpPr>
          <p:cNvPr id="6" name="바닥글 개체 틀 5">
            <a:extLst>
              <a:ext uri="{FF2B5EF4-FFF2-40B4-BE49-F238E27FC236}">
                <a16:creationId xmlns:a16="http://schemas.microsoft.com/office/drawing/2014/main" id="{E3121713-D445-467D-87EB-7A8440FE6A3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D3EB64C-29CB-4C4C-A106-8547F469AE94}"/>
              </a:ext>
            </a:extLst>
          </p:cNvPr>
          <p:cNvSpPr>
            <a:spLocks noGrp="1"/>
          </p:cNvSpPr>
          <p:nvPr>
            <p:ph type="sldNum" sz="quarter" idx="12"/>
          </p:nvPr>
        </p:nvSpPr>
        <p:spPr/>
        <p:txBody>
          <a:bodyPr/>
          <a:lstStyle/>
          <a:p>
            <a:fld id="{8D51FFF2-DFB5-4CA5-88FB-29731D4099F0}" type="slidenum">
              <a:rPr lang="ko-KR" altLang="en-US" smtClean="0"/>
              <a:t>‹#›</a:t>
            </a:fld>
            <a:endParaRPr lang="ko-KR" altLang="en-US"/>
          </a:p>
        </p:txBody>
      </p:sp>
    </p:spTree>
    <p:extLst>
      <p:ext uri="{BB962C8B-B14F-4D97-AF65-F5344CB8AC3E}">
        <p14:creationId xmlns:p14="http://schemas.microsoft.com/office/powerpoint/2010/main" val="901190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63F058-6D01-488B-ACD7-D4EA2F82F9D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FCC26DF-72A6-43F5-8E3F-004910F08B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FF99683A-ED90-4C6E-87F2-322A430C7958}"/>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C3301289-A668-4F72-B74E-257DA85553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FE14BD3D-291B-4C1B-BC13-CDC65127C073}"/>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9572EB22-EF12-42D8-8CF2-A5A8E9DBB7DD}"/>
              </a:ext>
            </a:extLst>
          </p:cNvPr>
          <p:cNvSpPr>
            <a:spLocks noGrp="1"/>
          </p:cNvSpPr>
          <p:nvPr>
            <p:ph type="dt" sz="half" idx="10"/>
          </p:nvPr>
        </p:nvSpPr>
        <p:spPr/>
        <p:txBody>
          <a:bodyPr/>
          <a:lstStyle/>
          <a:p>
            <a:fld id="{56730E7E-F977-43DD-94EE-0BB293A312AB}" type="datetimeFigureOut">
              <a:rPr lang="ko-KR" altLang="en-US" smtClean="0"/>
              <a:t>2022-04-26</a:t>
            </a:fld>
            <a:endParaRPr lang="ko-KR" altLang="en-US"/>
          </a:p>
        </p:txBody>
      </p:sp>
      <p:sp>
        <p:nvSpPr>
          <p:cNvPr id="8" name="바닥글 개체 틀 7">
            <a:extLst>
              <a:ext uri="{FF2B5EF4-FFF2-40B4-BE49-F238E27FC236}">
                <a16:creationId xmlns:a16="http://schemas.microsoft.com/office/drawing/2014/main" id="{F4A13B37-23B6-4496-A440-9BDEEB4AB869}"/>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5E618131-1D55-452E-8AED-AAEF7A4C6C82}"/>
              </a:ext>
            </a:extLst>
          </p:cNvPr>
          <p:cNvSpPr>
            <a:spLocks noGrp="1"/>
          </p:cNvSpPr>
          <p:nvPr>
            <p:ph type="sldNum" sz="quarter" idx="12"/>
          </p:nvPr>
        </p:nvSpPr>
        <p:spPr/>
        <p:txBody>
          <a:bodyPr/>
          <a:lstStyle/>
          <a:p>
            <a:fld id="{8D51FFF2-DFB5-4CA5-88FB-29731D4099F0}" type="slidenum">
              <a:rPr lang="ko-KR" altLang="en-US" smtClean="0"/>
              <a:t>‹#›</a:t>
            </a:fld>
            <a:endParaRPr lang="ko-KR" altLang="en-US"/>
          </a:p>
        </p:txBody>
      </p:sp>
    </p:spTree>
    <p:extLst>
      <p:ext uri="{BB962C8B-B14F-4D97-AF65-F5344CB8AC3E}">
        <p14:creationId xmlns:p14="http://schemas.microsoft.com/office/powerpoint/2010/main" val="121046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35D7B09-EE18-4D17-B206-EAAC882BC991}"/>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2D0745E-1251-4CDD-8008-2AA3F54C0490}"/>
              </a:ext>
            </a:extLst>
          </p:cNvPr>
          <p:cNvSpPr>
            <a:spLocks noGrp="1"/>
          </p:cNvSpPr>
          <p:nvPr>
            <p:ph type="dt" sz="half" idx="10"/>
          </p:nvPr>
        </p:nvSpPr>
        <p:spPr/>
        <p:txBody>
          <a:bodyPr/>
          <a:lstStyle/>
          <a:p>
            <a:fld id="{56730E7E-F977-43DD-94EE-0BB293A312AB}" type="datetimeFigureOut">
              <a:rPr lang="ko-KR" altLang="en-US" smtClean="0"/>
              <a:t>2022-04-26</a:t>
            </a:fld>
            <a:endParaRPr lang="ko-KR" altLang="en-US"/>
          </a:p>
        </p:txBody>
      </p:sp>
      <p:sp>
        <p:nvSpPr>
          <p:cNvPr id="4" name="바닥글 개체 틀 3">
            <a:extLst>
              <a:ext uri="{FF2B5EF4-FFF2-40B4-BE49-F238E27FC236}">
                <a16:creationId xmlns:a16="http://schemas.microsoft.com/office/drawing/2014/main" id="{348C6589-93D5-41A1-BC77-B9C9D3646A6E}"/>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11580AD-EE5D-4A8E-A8CD-6E4EA17B2CA8}"/>
              </a:ext>
            </a:extLst>
          </p:cNvPr>
          <p:cNvSpPr>
            <a:spLocks noGrp="1"/>
          </p:cNvSpPr>
          <p:nvPr>
            <p:ph type="sldNum" sz="quarter" idx="12"/>
          </p:nvPr>
        </p:nvSpPr>
        <p:spPr/>
        <p:txBody>
          <a:bodyPr/>
          <a:lstStyle/>
          <a:p>
            <a:fld id="{8D51FFF2-DFB5-4CA5-88FB-29731D4099F0}" type="slidenum">
              <a:rPr lang="ko-KR" altLang="en-US" smtClean="0"/>
              <a:t>‹#›</a:t>
            </a:fld>
            <a:endParaRPr lang="ko-KR" altLang="en-US"/>
          </a:p>
        </p:txBody>
      </p:sp>
    </p:spTree>
    <p:extLst>
      <p:ext uri="{BB962C8B-B14F-4D97-AF65-F5344CB8AC3E}">
        <p14:creationId xmlns:p14="http://schemas.microsoft.com/office/powerpoint/2010/main" val="3764651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981E8B1-88D1-43FB-B32D-2BB8C5F252D2}"/>
              </a:ext>
            </a:extLst>
          </p:cNvPr>
          <p:cNvSpPr>
            <a:spLocks noGrp="1"/>
          </p:cNvSpPr>
          <p:nvPr>
            <p:ph type="dt" sz="half" idx="10"/>
          </p:nvPr>
        </p:nvSpPr>
        <p:spPr/>
        <p:txBody>
          <a:bodyPr/>
          <a:lstStyle/>
          <a:p>
            <a:fld id="{56730E7E-F977-43DD-94EE-0BB293A312AB}" type="datetimeFigureOut">
              <a:rPr lang="ko-KR" altLang="en-US" smtClean="0"/>
              <a:t>2022-04-26</a:t>
            </a:fld>
            <a:endParaRPr lang="ko-KR" altLang="en-US"/>
          </a:p>
        </p:txBody>
      </p:sp>
      <p:sp>
        <p:nvSpPr>
          <p:cNvPr id="3" name="바닥글 개체 틀 2">
            <a:extLst>
              <a:ext uri="{FF2B5EF4-FFF2-40B4-BE49-F238E27FC236}">
                <a16:creationId xmlns:a16="http://schemas.microsoft.com/office/drawing/2014/main" id="{5171B5B2-A224-406C-A630-2D31977E6FC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CD5D645-AF0F-44C6-BD7F-738C62BD9850}"/>
              </a:ext>
            </a:extLst>
          </p:cNvPr>
          <p:cNvSpPr>
            <a:spLocks noGrp="1"/>
          </p:cNvSpPr>
          <p:nvPr>
            <p:ph type="sldNum" sz="quarter" idx="12"/>
          </p:nvPr>
        </p:nvSpPr>
        <p:spPr/>
        <p:txBody>
          <a:bodyPr/>
          <a:lstStyle/>
          <a:p>
            <a:fld id="{8D51FFF2-DFB5-4CA5-88FB-29731D4099F0}" type="slidenum">
              <a:rPr lang="ko-KR" altLang="en-US" smtClean="0"/>
              <a:t>‹#›</a:t>
            </a:fld>
            <a:endParaRPr lang="ko-KR" altLang="en-US"/>
          </a:p>
        </p:txBody>
      </p:sp>
    </p:spTree>
    <p:extLst>
      <p:ext uri="{BB962C8B-B14F-4D97-AF65-F5344CB8AC3E}">
        <p14:creationId xmlns:p14="http://schemas.microsoft.com/office/powerpoint/2010/main" val="1434383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C331C0-8721-471E-B829-A5CBE1984405}"/>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47733AE7-64F5-4C5A-A6C9-02D97E0512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617CB103-E7B8-4B3A-A46D-F51BECA65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078212D8-B03D-4B30-840D-652346543D94}"/>
              </a:ext>
            </a:extLst>
          </p:cNvPr>
          <p:cNvSpPr>
            <a:spLocks noGrp="1"/>
          </p:cNvSpPr>
          <p:nvPr>
            <p:ph type="dt" sz="half" idx="10"/>
          </p:nvPr>
        </p:nvSpPr>
        <p:spPr/>
        <p:txBody>
          <a:bodyPr/>
          <a:lstStyle/>
          <a:p>
            <a:fld id="{56730E7E-F977-43DD-94EE-0BB293A312AB}" type="datetimeFigureOut">
              <a:rPr lang="ko-KR" altLang="en-US" smtClean="0"/>
              <a:t>2022-04-26</a:t>
            </a:fld>
            <a:endParaRPr lang="ko-KR" altLang="en-US"/>
          </a:p>
        </p:txBody>
      </p:sp>
      <p:sp>
        <p:nvSpPr>
          <p:cNvPr id="6" name="바닥글 개체 틀 5">
            <a:extLst>
              <a:ext uri="{FF2B5EF4-FFF2-40B4-BE49-F238E27FC236}">
                <a16:creationId xmlns:a16="http://schemas.microsoft.com/office/drawing/2014/main" id="{24B2CF3E-94E7-43C1-80F3-29CE6551EE8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ED04270-8B58-4235-B44E-69423D9FB83B}"/>
              </a:ext>
            </a:extLst>
          </p:cNvPr>
          <p:cNvSpPr>
            <a:spLocks noGrp="1"/>
          </p:cNvSpPr>
          <p:nvPr>
            <p:ph type="sldNum" sz="quarter" idx="12"/>
          </p:nvPr>
        </p:nvSpPr>
        <p:spPr/>
        <p:txBody>
          <a:bodyPr/>
          <a:lstStyle/>
          <a:p>
            <a:fld id="{8D51FFF2-DFB5-4CA5-88FB-29731D4099F0}" type="slidenum">
              <a:rPr lang="ko-KR" altLang="en-US" smtClean="0"/>
              <a:t>‹#›</a:t>
            </a:fld>
            <a:endParaRPr lang="ko-KR" altLang="en-US"/>
          </a:p>
        </p:txBody>
      </p:sp>
    </p:spTree>
    <p:extLst>
      <p:ext uri="{BB962C8B-B14F-4D97-AF65-F5344CB8AC3E}">
        <p14:creationId xmlns:p14="http://schemas.microsoft.com/office/powerpoint/2010/main" val="3073620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CAD526-16B1-4BCB-98AE-682C6844F10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2766BD9A-DC06-4F92-84BE-C48CC08A93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FBBC6D42-8F0D-4848-8F2F-FA77738573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7E9F99F1-0309-4481-928E-547D59A72D7F}"/>
              </a:ext>
            </a:extLst>
          </p:cNvPr>
          <p:cNvSpPr>
            <a:spLocks noGrp="1"/>
          </p:cNvSpPr>
          <p:nvPr>
            <p:ph type="dt" sz="half" idx="10"/>
          </p:nvPr>
        </p:nvSpPr>
        <p:spPr/>
        <p:txBody>
          <a:bodyPr/>
          <a:lstStyle/>
          <a:p>
            <a:fld id="{56730E7E-F977-43DD-94EE-0BB293A312AB}" type="datetimeFigureOut">
              <a:rPr lang="ko-KR" altLang="en-US" smtClean="0"/>
              <a:t>2022-04-26</a:t>
            </a:fld>
            <a:endParaRPr lang="ko-KR" altLang="en-US"/>
          </a:p>
        </p:txBody>
      </p:sp>
      <p:sp>
        <p:nvSpPr>
          <p:cNvPr id="6" name="바닥글 개체 틀 5">
            <a:extLst>
              <a:ext uri="{FF2B5EF4-FFF2-40B4-BE49-F238E27FC236}">
                <a16:creationId xmlns:a16="http://schemas.microsoft.com/office/drawing/2014/main" id="{F7B013EA-453C-4966-A42B-AD23CDB6004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527D5EE-D1D7-4194-9F6D-E44EF3D0D3AB}"/>
              </a:ext>
            </a:extLst>
          </p:cNvPr>
          <p:cNvSpPr>
            <a:spLocks noGrp="1"/>
          </p:cNvSpPr>
          <p:nvPr>
            <p:ph type="sldNum" sz="quarter" idx="12"/>
          </p:nvPr>
        </p:nvSpPr>
        <p:spPr/>
        <p:txBody>
          <a:bodyPr/>
          <a:lstStyle/>
          <a:p>
            <a:fld id="{8D51FFF2-DFB5-4CA5-88FB-29731D4099F0}" type="slidenum">
              <a:rPr lang="ko-KR" altLang="en-US" smtClean="0"/>
              <a:t>‹#›</a:t>
            </a:fld>
            <a:endParaRPr lang="ko-KR" altLang="en-US"/>
          </a:p>
        </p:txBody>
      </p:sp>
    </p:spTree>
    <p:extLst>
      <p:ext uri="{BB962C8B-B14F-4D97-AF65-F5344CB8AC3E}">
        <p14:creationId xmlns:p14="http://schemas.microsoft.com/office/powerpoint/2010/main" val="844804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CE6A89F-1A2E-4F98-9F07-4E0F092A07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5A3BFA2D-098A-4DF5-9C2A-E15564A90A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B1DBA6A-0891-4186-A4AB-A3484147C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730E7E-F977-43DD-94EE-0BB293A312AB}" type="datetimeFigureOut">
              <a:rPr lang="ko-KR" altLang="en-US" smtClean="0"/>
              <a:t>2022-04-26</a:t>
            </a:fld>
            <a:endParaRPr lang="ko-KR" altLang="en-US"/>
          </a:p>
        </p:txBody>
      </p:sp>
      <p:sp>
        <p:nvSpPr>
          <p:cNvPr id="5" name="바닥글 개체 틀 4">
            <a:extLst>
              <a:ext uri="{FF2B5EF4-FFF2-40B4-BE49-F238E27FC236}">
                <a16:creationId xmlns:a16="http://schemas.microsoft.com/office/drawing/2014/main" id="{1563BCB3-C4A2-47A3-A548-E718539097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8A281DD-7077-4B8A-8598-8AD5E23673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51FFF2-DFB5-4CA5-88FB-29731D4099F0}" type="slidenum">
              <a:rPr lang="ko-KR" altLang="en-US" smtClean="0"/>
              <a:t>‹#›</a:t>
            </a:fld>
            <a:endParaRPr lang="ko-KR" altLang="en-US"/>
          </a:p>
        </p:txBody>
      </p:sp>
    </p:spTree>
    <p:extLst>
      <p:ext uri="{BB962C8B-B14F-4D97-AF65-F5344CB8AC3E}">
        <p14:creationId xmlns:p14="http://schemas.microsoft.com/office/powerpoint/2010/main" val="1828349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o.exosystems.io/"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wyss.harvard.edu/"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ko.exosystems.i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s://www.scnu.ac.kr/SCNU/main.do" TargetMode="External"/><Relationship Id="rId18" Type="http://schemas.openxmlformats.org/officeDocument/2006/relationships/hyperlink" Target="https://www.cnuh.com/intro.cs" TargetMode="External"/><Relationship Id="rId3" Type="http://schemas.openxmlformats.org/officeDocument/2006/relationships/image" Target="../media/image7.jpe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hyperlink" Target="https://www.schmc.ac.kr/cheonan/index.do" TargetMode="External"/><Relationship Id="rId2" Type="http://schemas.openxmlformats.org/officeDocument/2006/relationships/hyperlink" Target="https://www.jnu.ac.kr/jnumain.aspx" TargetMode="External"/><Relationship Id="rId16" Type="http://schemas.openxmlformats.org/officeDocument/2006/relationships/hyperlink" Target="https://www.kist.re.kr/kist_web/main/" TargetMode="External"/><Relationship Id="rId20" Type="http://schemas.openxmlformats.org/officeDocument/2006/relationships/hyperlink" Target="https://www.gjtp.or.kr/home/main.cs" TargetMode="Externa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hyperlink" Target="https://www.unist.ac.kr/" TargetMode="External"/><Relationship Id="rId10" Type="http://schemas.openxmlformats.org/officeDocument/2006/relationships/image" Target="../media/image14.png"/><Relationship Id="rId19" Type="http://schemas.openxmlformats.org/officeDocument/2006/relationships/hyperlink" Target="https://www.kibo.or.kr/index.do" TargetMode="External"/><Relationship Id="rId4" Type="http://schemas.openxmlformats.org/officeDocument/2006/relationships/image" Target="../media/image8.jpeg"/><Relationship Id="rId9" Type="http://schemas.openxmlformats.org/officeDocument/2006/relationships/image" Target="../media/image13.png"/><Relationship Id="rId14" Type="http://schemas.openxmlformats.org/officeDocument/2006/relationships/hyperlink" Target="http://seoulface21.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chosun.com/site/data/html_dir/2020/07/01/2020070102915.html" TargetMode="External"/><Relationship Id="rId3" Type="http://schemas.openxmlformats.org/officeDocument/2006/relationships/hyperlink" Target="http://www.biotimes.co.kr/news/articleView.html?idxno=7208" TargetMode="External"/><Relationship Id="rId7" Type="http://schemas.openxmlformats.org/officeDocument/2006/relationships/hyperlink" Target="https://m.etnews.com/20211221000041" TargetMode="External"/><Relationship Id="rId2" Type="http://schemas.openxmlformats.org/officeDocument/2006/relationships/hyperlink" Target="http://www.chum-dan.net/news/articleView.html?idxno=5296" TargetMode="External"/><Relationship Id="rId1" Type="http://schemas.openxmlformats.org/officeDocument/2006/relationships/slideLayout" Target="../slideLayouts/slideLayout2.xml"/><Relationship Id="rId6" Type="http://schemas.openxmlformats.org/officeDocument/2006/relationships/hyperlink" Target="https://cm.asiae.co.kr/article/2021120809174597428" TargetMode="External"/><Relationship Id="rId5" Type="http://schemas.openxmlformats.org/officeDocument/2006/relationships/hyperlink" Target="https://news.mt.co.kr/mtview.php?no=2021123015191425275&amp;type=1" TargetMode="External"/><Relationship Id="rId4" Type="http://schemas.openxmlformats.org/officeDocument/2006/relationships/hyperlink" Target="http://www.bosa.co.kr/news/articleView.html?idxno=2165532" TargetMode="Externa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나노바이오시스템, 기보 등 20억원 규모 프리 시리즈 A 투자 유치 - 전자신문">
            <a:extLst>
              <a:ext uri="{FF2B5EF4-FFF2-40B4-BE49-F238E27FC236}">
                <a16:creationId xmlns:a16="http://schemas.microsoft.com/office/drawing/2014/main" id="{40AE503E-83D4-4916-A5AA-9776FAF83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870" y="1436976"/>
            <a:ext cx="3232976" cy="2259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DEA1FF-CBB6-4497-A681-BFA023222FC6}"/>
              </a:ext>
            </a:extLst>
          </p:cNvPr>
          <p:cNvSpPr txBox="1"/>
          <p:nvPr/>
        </p:nvSpPr>
        <p:spPr>
          <a:xfrm>
            <a:off x="927802" y="4297247"/>
            <a:ext cx="5179110" cy="523220"/>
          </a:xfrm>
          <a:prstGeom prst="rect">
            <a:avLst/>
          </a:prstGeom>
          <a:noFill/>
        </p:spPr>
        <p:txBody>
          <a:bodyPr wrap="none" rtlCol="0">
            <a:spAutoFit/>
          </a:bodyPr>
          <a:lstStyle/>
          <a:p>
            <a:pPr algn="ctr"/>
            <a:r>
              <a:rPr lang="en-US" altLang="ko-KR" sz="1400" dirty="0">
                <a:latin typeface="KoPub돋움체 Medium" panose="00000600000000000000" pitchFamily="2" charset="-127"/>
                <a:ea typeface="KoPub돋움체 Medium" panose="00000600000000000000" pitchFamily="2" charset="-127"/>
              </a:rPr>
              <a:t>World’s First and Best </a:t>
            </a:r>
            <a:r>
              <a:rPr lang="en-US" altLang="ko-KR" sz="1400" dirty="0" err="1">
                <a:latin typeface="KoPub돋움체 Medium" panose="00000600000000000000" pitchFamily="2" charset="-127"/>
                <a:ea typeface="KoPub돋움체 Medium" panose="00000600000000000000" pitchFamily="2" charset="-127"/>
              </a:rPr>
              <a:t>Nanobio</a:t>
            </a:r>
            <a:r>
              <a:rPr lang="en-US" altLang="ko-KR" sz="1400" dirty="0">
                <a:latin typeface="KoPub돋움체 Medium" panose="00000600000000000000" pitchFamily="2" charset="-127"/>
                <a:ea typeface="KoPub돋움체 Medium" panose="00000600000000000000" pitchFamily="2" charset="-127"/>
              </a:rPr>
              <a:t>-Therapeutics Global Company</a:t>
            </a:r>
          </a:p>
          <a:p>
            <a:pPr algn="ctr"/>
            <a:r>
              <a:rPr lang="en-US" altLang="ko-KR" sz="1400" dirty="0">
                <a:latin typeface="KoPub돋움체 Medium" panose="00000600000000000000" pitchFamily="2" charset="-127"/>
                <a:ea typeface="KoPub돋움체 Medium" panose="00000600000000000000" pitchFamily="2" charset="-127"/>
              </a:rPr>
              <a:t>for Improved Human Life</a:t>
            </a:r>
          </a:p>
        </p:txBody>
      </p:sp>
      <p:sp>
        <p:nvSpPr>
          <p:cNvPr id="5" name="TextBox 4">
            <a:extLst>
              <a:ext uri="{FF2B5EF4-FFF2-40B4-BE49-F238E27FC236}">
                <a16:creationId xmlns:a16="http://schemas.microsoft.com/office/drawing/2014/main" id="{00DFDA77-5B90-4A4B-89FB-7314CD03EBF3}"/>
              </a:ext>
            </a:extLst>
          </p:cNvPr>
          <p:cNvSpPr txBox="1"/>
          <p:nvPr/>
        </p:nvSpPr>
        <p:spPr>
          <a:xfrm>
            <a:off x="0" y="31520"/>
            <a:ext cx="2066591" cy="369332"/>
          </a:xfrm>
          <a:prstGeom prst="rect">
            <a:avLst/>
          </a:prstGeom>
          <a:noFill/>
        </p:spPr>
        <p:txBody>
          <a:bodyPr wrap="none" rtlCol="0">
            <a:spAutoFit/>
          </a:bodyPr>
          <a:lstStyle/>
          <a:p>
            <a:r>
              <a:rPr lang="en-US" altLang="ko-KR" dirty="0">
                <a:latin typeface="KoPub돋움체 Medium" panose="00000600000000000000" pitchFamily="2" charset="-127"/>
                <a:ea typeface="KoPub돋움체 Medium" panose="00000600000000000000" pitchFamily="2" charset="-127"/>
              </a:rPr>
              <a:t>1. </a:t>
            </a:r>
            <a:r>
              <a:rPr lang="ko-KR" altLang="en-US" dirty="0">
                <a:latin typeface="KoPub돋움체 Medium" panose="00000600000000000000" pitchFamily="2" charset="-127"/>
                <a:ea typeface="KoPub돋움체 Medium" panose="00000600000000000000" pitchFamily="2" charset="-127"/>
              </a:rPr>
              <a:t>회사</a:t>
            </a:r>
            <a:r>
              <a:rPr lang="en-US" altLang="ko-KR" dirty="0">
                <a:latin typeface="KoPub돋움체 Medium" panose="00000600000000000000" pitchFamily="2" charset="-127"/>
                <a:ea typeface="KoPub돋움체 Medium" panose="00000600000000000000" pitchFamily="2" charset="-127"/>
              </a:rPr>
              <a:t> </a:t>
            </a:r>
            <a:r>
              <a:rPr lang="ko-KR" altLang="en-US" dirty="0">
                <a:latin typeface="KoPub돋움체 Medium" panose="00000600000000000000" pitchFamily="2" charset="-127"/>
                <a:ea typeface="KoPub돋움체 Medium" panose="00000600000000000000" pitchFamily="2" charset="-127"/>
              </a:rPr>
              <a:t>로고 및 이념</a:t>
            </a:r>
          </a:p>
        </p:txBody>
      </p:sp>
      <p:sp>
        <p:nvSpPr>
          <p:cNvPr id="8" name="TextBox 7">
            <a:extLst>
              <a:ext uri="{FF2B5EF4-FFF2-40B4-BE49-F238E27FC236}">
                <a16:creationId xmlns:a16="http://schemas.microsoft.com/office/drawing/2014/main" id="{0339D5F4-709F-4FCA-99E7-292DCFC54416}"/>
              </a:ext>
            </a:extLst>
          </p:cNvPr>
          <p:cNvSpPr txBox="1"/>
          <p:nvPr/>
        </p:nvSpPr>
        <p:spPr>
          <a:xfrm>
            <a:off x="7058156" y="1858879"/>
            <a:ext cx="4714752" cy="923330"/>
          </a:xfrm>
          <a:prstGeom prst="rect">
            <a:avLst/>
          </a:prstGeom>
          <a:noFill/>
        </p:spPr>
        <p:txBody>
          <a:bodyPr wrap="none" rtlCol="0">
            <a:spAutoFit/>
          </a:bodyPr>
          <a:lstStyle/>
          <a:p>
            <a:pPr marL="285750" indent="-285750">
              <a:buFontTx/>
              <a:buChar char="-"/>
            </a:pPr>
            <a:r>
              <a:rPr lang="en-US" altLang="ko-KR" dirty="0">
                <a:latin typeface="KoPub돋움체 Medium" panose="00000600000000000000" pitchFamily="2" charset="-127"/>
                <a:ea typeface="KoPub돋움체 Medium" panose="00000600000000000000" pitchFamily="2" charset="-127"/>
              </a:rPr>
              <a:t>1</a:t>
            </a:r>
            <a:r>
              <a:rPr lang="ko-KR" altLang="en-US" dirty="0">
                <a:latin typeface="KoPub돋움체 Medium" panose="00000600000000000000" pitchFamily="2" charset="-127"/>
                <a:ea typeface="KoPub돋움체 Medium" panose="00000600000000000000" pitchFamily="2" charset="-127"/>
              </a:rPr>
              <a:t>번 슬라이드부터 </a:t>
            </a:r>
            <a:r>
              <a:rPr lang="en-US" altLang="ko-KR" dirty="0">
                <a:latin typeface="KoPub돋움체 Medium" panose="00000600000000000000" pitchFamily="2" charset="-127"/>
                <a:ea typeface="KoPub돋움체 Medium" panose="00000600000000000000" pitchFamily="2" charset="-127"/>
              </a:rPr>
              <a:t>8</a:t>
            </a:r>
            <a:r>
              <a:rPr lang="ko-KR" altLang="en-US" dirty="0">
                <a:latin typeface="KoPub돋움체 Medium" panose="00000600000000000000" pitchFamily="2" charset="-127"/>
                <a:ea typeface="KoPub돋움체 Medium" panose="00000600000000000000" pitchFamily="2" charset="-127"/>
              </a:rPr>
              <a:t>번 슬라이드까지</a:t>
            </a:r>
            <a:br>
              <a:rPr lang="en-US" altLang="ko-KR" dirty="0">
                <a:latin typeface="KoPub돋움체 Medium" panose="00000600000000000000" pitchFamily="2" charset="-127"/>
                <a:ea typeface="KoPub돋움체 Medium" panose="00000600000000000000" pitchFamily="2" charset="-127"/>
              </a:rPr>
            </a:br>
            <a:r>
              <a:rPr lang="ko-KR" altLang="en-US" dirty="0">
                <a:latin typeface="KoPub돋움체 Medium" panose="00000600000000000000" pitchFamily="2" charset="-127"/>
                <a:ea typeface="KoPub돋움체 Medium" panose="00000600000000000000" pitchFamily="2" charset="-127"/>
              </a:rPr>
              <a:t>한번에 스크롤 바를 통해 내려가는 형태로 제작</a:t>
            </a:r>
            <a:endParaRPr lang="en-US" altLang="ko-KR" dirty="0">
              <a:latin typeface="KoPub돋움체 Medium" panose="00000600000000000000" pitchFamily="2" charset="-127"/>
              <a:ea typeface="KoPub돋움체 Medium" panose="00000600000000000000" pitchFamily="2" charset="-127"/>
            </a:endParaRPr>
          </a:p>
          <a:p>
            <a:pPr marL="285750" indent="-285750">
              <a:buFontTx/>
              <a:buChar char="-"/>
            </a:pPr>
            <a:endParaRPr lang="en-US" altLang="ko-KR" dirty="0">
              <a:latin typeface="KoPub돋움체 Medium" panose="00000600000000000000" pitchFamily="2" charset="-127"/>
              <a:ea typeface="KoPub돋움체 Medium" panose="00000600000000000000" pitchFamily="2" charset="-127"/>
            </a:endParaRPr>
          </a:p>
        </p:txBody>
      </p:sp>
      <p:sp>
        <p:nvSpPr>
          <p:cNvPr id="9" name="TextBox 8">
            <a:extLst>
              <a:ext uri="{FF2B5EF4-FFF2-40B4-BE49-F238E27FC236}">
                <a16:creationId xmlns:a16="http://schemas.microsoft.com/office/drawing/2014/main" id="{AB7E576F-15A2-46F4-A671-F0EDE5E0C22B}"/>
              </a:ext>
            </a:extLst>
          </p:cNvPr>
          <p:cNvSpPr txBox="1"/>
          <p:nvPr/>
        </p:nvSpPr>
        <p:spPr>
          <a:xfrm>
            <a:off x="1479856" y="3890204"/>
            <a:ext cx="4075026" cy="369332"/>
          </a:xfrm>
          <a:prstGeom prst="rect">
            <a:avLst/>
          </a:prstGeom>
          <a:noFill/>
        </p:spPr>
        <p:txBody>
          <a:bodyPr wrap="none" rtlCol="0">
            <a:spAutoFit/>
          </a:bodyPr>
          <a:lstStyle/>
          <a:p>
            <a:pPr algn="ctr"/>
            <a:r>
              <a:rPr lang="en-US" altLang="ko-KR" dirty="0">
                <a:latin typeface="KoPub돋움체 Bold" panose="00000800000000000000" pitchFamily="2" charset="-127"/>
                <a:ea typeface="KoPub돋움체 Bold" panose="00000800000000000000" pitchFamily="2" charset="-127"/>
              </a:rPr>
              <a:t>Better </a:t>
            </a:r>
            <a:r>
              <a:rPr lang="en-US" altLang="ko-KR" dirty="0" err="1">
                <a:latin typeface="KoPub돋움체 Bold" panose="00000800000000000000" pitchFamily="2" charset="-127"/>
                <a:ea typeface="KoPub돋움체 Bold" panose="00000800000000000000" pitchFamily="2" charset="-127"/>
              </a:rPr>
              <a:t>Nanobiosystem</a:t>
            </a:r>
            <a:r>
              <a:rPr lang="en-US" altLang="ko-KR" dirty="0">
                <a:latin typeface="KoPub돋움체 Bold" panose="00000800000000000000" pitchFamily="2" charset="-127"/>
                <a:ea typeface="KoPub돋움체 Bold" panose="00000800000000000000" pitchFamily="2" charset="-127"/>
              </a:rPr>
              <a:t>, Better our</a:t>
            </a:r>
            <a:r>
              <a:rPr lang="ko-KR" altLang="en-US" dirty="0">
                <a:latin typeface="KoPub돋움체 Bold" panose="00000800000000000000" pitchFamily="2" charset="-127"/>
                <a:ea typeface="KoPub돋움체 Bold" panose="00000800000000000000" pitchFamily="2" charset="-127"/>
              </a:rPr>
              <a:t> </a:t>
            </a:r>
            <a:r>
              <a:rPr lang="en-US" altLang="ko-KR" dirty="0">
                <a:latin typeface="KoPub돋움체 Bold" panose="00000800000000000000" pitchFamily="2" charset="-127"/>
                <a:ea typeface="KoPub돋움체 Bold" panose="00000800000000000000" pitchFamily="2" charset="-127"/>
              </a:rPr>
              <a:t>life</a:t>
            </a:r>
          </a:p>
        </p:txBody>
      </p:sp>
      <p:cxnSp>
        <p:nvCxnSpPr>
          <p:cNvPr id="3" name="직선 연결선 2">
            <a:extLst>
              <a:ext uri="{FF2B5EF4-FFF2-40B4-BE49-F238E27FC236}">
                <a16:creationId xmlns:a16="http://schemas.microsoft.com/office/drawing/2014/main" id="{21B89795-3D22-4252-A8AD-49DBEB69D2A6}"/>
              </a:ext>
            </a:extLst>
          </p:cNvPr>
          <p:cNvCxnSpPr/>
          <p:nvPr/>
        </p:nvCxnSpPr>
        <p:spPr>
          <a:xfrm>
            <a:off x="6807200" y="31520"/>
            <a:ext cx="0" cy="682648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111B4A82-6851-4CBC-9758-7621CA84A262}"/>
              </a:ext>
            </a:extLst>
          </p:cNvPr>
          <p:cNvSpPr txBox="1"/>
          <p:nvPr/>
        </p:nvSpPr>
        <p:spPr>
          <a:xfrm>
            <a:off x="7058156" y="3151540"/>
            <a:ext cx="2724913" cy="923330"/>
          </a:xfrm>
          <a:prstGeom prst="rect">
            <a:avLst/>
          </a:prstGeom>
          <a:noFill/>
        </p:spPr>
        <p:txBody>
          <a:bodyPr wrap="none" rtlCol="0">
            <a:spAutoFit/>
          </a:bodyPr>
          <a:lstStyle/>
          <a:p>
            <a:pPr latinLnBrk="0"/>
            <a:r>
              <a:rPr lang="ko-KR" altLang="en-US" dirty="0">
                <a:latin typeface="Inter"/>
              </a:rPr>
              <a:t>참고홈페이지</a:t>
            </a:r>
            <a:endParaRPr lang="en-US" altLang="ko-KR" b="0" i="0" dirty="0">
              <a:effectLst/>
              <a:latin typeface="Inter"/>
            </a:endParaRPr>
          </a:p>
          <a:p>
            <a:pPr algn="l" latinLnBrk="0">
              <a:buFont typeface="Arial" panose="020B0604020202020204" pitchFamily="34" charset="0"/>
              <a:buChar char="•"/>
            </a:pPr>
            <a:r>
              <a:rPr lang="en-US" altLang="ko-KR" b="0" i="0" u="none" strike="noStrike" dirty="0">
                <a:effectLst/>
                <a:latin typeface="Inter"/>
                <a:hlinkClick r:id="rId3"/>
              </a:rPr>
              <a:t>https://ko.exosystems.io/</a:t>
            </a:r>
            <a:endParaRPr lang="en-US" altLang="ko-KR" b="0" i="0" dirty="0">
              <a:effectLst/>
              <a:latin typeface="Inter"/>
            </a:endParaRPr>
          </a:p>
          <a:p>
            <a:pPr algn="l" latinLnBrk="0">
              <a:buFont typeface="Arial" panose="020B0604020202020204" pitchFamily="34" charset="0"/>
              <a:buChar char="•"/>
            </a:pPr>
            <a:r>
              <a:rPr lang="en-US" altLang="ko-KR" b="0" i="0" u="none" strike="noStrike" dirty="0">
                <a:effectLst/>
                <a:latin typeface="Inter"/>
                <a:hlinkClick r:id="rId4"/>
              </a:rPr>
              <a:t>https://wyss.harvard.edu/</a:t>
            </a:r>
            <a:endParaRPr lang="en-US" altLang="ko-KR" b="0" i="0" u="none" strike="noStrike" dirty="0">
              <a:effectLst/>
              <a:latin typeface="Inter"/>
            </a:endParaRPr>
          </a:p>
        </p:txBody>
      </p:sp>
    </p:spTree>
    <p:extLst>
      <p:ext uri="{BB962C8B-B14F-4D97-AF65-F5344CB8AC3E}">
        <p14:creationId xmlns:p14="http://schemas.microsoft.com/office/powerpoint/2010/main" val="3784122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CF38DD-B517-45EB-B24A-69DA5BFDFB26}"/>
              </a:ext>
            </a:extLst>
          </p:cNvPr>
          <p:cNvSpPr txBox="1"/>
          <p:nvPr/>
        </p:nvSpPr>
        <p:spPr>
          <a:xfrm>
            <a:off x="0" y="31520"/>
            <a:ext cx="2201244" cy="369332"/>
          </a:xfrm>
          <a:prstGeom prst="rect">
            <a:avLst/>
          </a:prstGeom>
          <a:noFill/>
        </p:spPr>
        <p:txBody>
          <a:bodyPr wrap="none" rtlCol="0">
            <a:spAutoFit/>
          </a:bodyPr>
          <a:lstStyle/>
          <a:p>
            <a:r>
              <a:rPr lang="en-US" altLang="ko-KR" dirty="0">
                <a:latin typeface="KoPub돋움체 Medium" panose="00000600000000000000" pitchFamily="2" charset="-127"/>
                <a:ea typeface="KoPub돋움체 Medium" panose="00000600000000000000" pitchFamily="2" charset="-127"/>
              </a:rPr>
              <a:t>2. </a:t>
            </a:r>
            <a:r>
              <a:rPr lang="ko-KR" altLang="en-US" dirty="0">
                <a:latin typeface="KoPub돋움체 Medium" panose="00000600000000000000" pitchFamily="2" charset="-127"/>
                <a:ea typeface="KoPub돋움체 Medium" panose="00000600000000000000" pitchFamily="2" charset="-127"/>
              </a:rPr>
              <a:t>제품 연구개발</a:t>
            </a:r>
            <a:r>
              <a:rPr lang="en-US" altLang="ko-KR" dirty="0">
                <a:latin typeface="KoPub돋움체 Medium" panose="00000600000000000000" pitchFamily="2" charset="-127"/>
                <a:ea typeface="KoPub돋움체 Medium" panose="00000600000000000000" pitchFamily="2" charset="-127"/>
              </a:rPr>
              <a:t> </a:t>
            </a:r>
            <a:r>
              <a:rPr lang="ko-KR" altLang="en-US" dirty="0">
                <a:latin typeface="KoPub돋움체 Medium" panose="00000600000000000000" pitchFamily="2" charset="-127"/>
                <a:ea typeface="KoPub돋움체 Medium" panose="00000600000000000000" pitchFamily="2" charset="-127"/>
              </a:rPr>
              <a:t>이유</a:t>
            </a:r>
          </a:p>
        </p:txBody>
      </p:sp>
      <p:sp>
        <p:nvSpPr>
          <p:cNvPr id="8" name="TextBox 7">
            <a:extLst>
              <a:ext uri="{FF2B5EF4-FFF2-40B4-BE49-F238E27FC236}">
                <a16:creationId xmlns:a16="http://schemas.microsoft.com/office/drawing/2014/main" id="{D932C775-647D-4311-A796-E48888CDC68B}"/>
              </a:ext>
            </a:extLst>
          </p:cNvPr>
          <p:cNvSpPr txBox="1"/>
          <p:nvPr/>
        </p:nvSpPr>
        <p:spPr>
          <a:xfrm>
            <a:off x="6932679" y="1858879"/>
            <a:ext cx="5253361" cy="369332"/>
          </a:xfrm>
          <a:prstGeom prst="rect">
            <a:avLst/>
          </a:prstGeom>
          <a:noFill/>
        </p:spPr>
        <p:txBody>
          <a:bodyPr wrap="none" rtlCol="0">
            <a:spAutoFit/>
          </a:bodyPr>
          <a:lstStyle/>
          <a:p>
            <a:pPr marL="285750" indent="-285750">
              <a:buFontTx/>
              <a:buChar char="-"/>
            </a:pPr>
            <a:r>
              <a:rPr lang="ko-KR" altLang="en-US" dirty="0">
                <a:latin typeface="KoPub돋움체 Medium" panose="00000600000000000000" pitchFamily="2" charset="-127"/>
                <a:ea typeface="KoPub돋움체 Medium" panose="00000600000000000000" pitchFamily="2" charset="-127"/>
              </a:rPr>
              <a:t>건강한 가족이나</a:t>
            </a:r>
            <a:r>
              <a:rPr lang="en-US" altLang="ko-KR" dirty="0">
                <a:latin typeface="KoPub돋움체 Medium" panose="00000600000000000000" pitchFamily="2" charset="-127"/>
                <a:ea typeface="KoPub돋움체 Medium" panose="00000600000000000000" pitchFamily="2" charset="-127"/>
              </a:rPr>
              <a:t> </a:t>
            </a:r>
            <a:r>
              <a:rPr lang="ko-KR" altLang="en-US" dirty="0">
                <a:latin typeface="KoPub돋움체 Medium" panose="00000600000000000000" pitchFamily="2" charset="-127"/>
                <a:ea typeface="KoPub돋움체 Medium" panose="00000600000000000000" pitchFamily="2" charset="-127"/>
              </a:rPr>
              <a:t>친구 또는 노인 사진을 글 위에 삽입</a:t>
            </a:r>
            <a:endParaRPr lang="en-US" altLang="ko-KR" dirty="0">
              <a:latin typeface="KoPub돋움체 Medium" panose="00000600000000000000" pitchFamily="2" charset="-127"/>
              <a:ea typeface="KoPub돋움체 Medium" panose="00000600000000000000" pitchFamily="2" charset="-127"/>
            </a:endParaRPr>
          </a:p>
        </p:txBody>
      </p:sp>
      <p:sp>
        <p:nvSpPr>
          <p:cNvPr id="5" name="직사각형 4">
            <a:extLst>
              <a:ext uri="{FF2B5EF4-FFF2-40B4-BE49-F238E27FC236}">
                <a16:creationId xmlns:a16="http://schemas.microsoft.com/office/drawing/2014/main" id="{D4BA27C5-FBEE-49FD-99F8-1DDB1649C317}"/>
              </a:ext>
            </a:extLst>
          </p:cNvPr>
          <p:cNvSpPr/>
          <p:nvPr/>
        </p:nvSpPr>
        <p:spPr>
          <a:xfrm>
            <a:off x="861699" y="613863"/>
            <a:ext cx="4849091" cy="15946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7B22DAD2-92C3-4C8B-B0FA-789B21F61AF5}"/>
              </a:ext>
            </a:extLst>
          </p:cNvPr>
          <p:cNvSpPr txBox="1"/>
          <p:nvPr/>
        </p:nvSpPr>
        <p:spPr>
          <a:xfrm>
            <a:off x="1510760" y="1226498"/>
            <a:ext cx="3550972" cy="369332"/>
          </a:xfrm>
          <a:prstGeom prst="rect">
            <a:avLst/>
          </a:prstGeom>
          <a:noFill/>
        </p:spPr>
        <p:txBody>
          <a:bodyPr wrap="none" rtlCol="0">
            <a:spAutoFit/>
          </a:bodyPr>
          <a:lstStyle/>
          <a:p>
            <a:pPr algn="ctr"/>
            <a:r>
              <a:rPr lang="ko-KR" altLang="en-US" i="1" dirty="0">
                <a:latin typeface="KoPub돋움체 Medium" panose="00000600000000000000" pitchFamily="2" charset="-127"/>
                <a:ea typeface="KoPub돋움체 Medium" panose="00000600000000000000" pitchFamily="2" charset="-127"/>
              </a:rPr>
              <a:t>건강한 가족이나 친구 또는 노인 사진</a:t>
            </a:r>
            <a:endParaRPr lang="en-US" altLang="ko-KR" i="1" dirty="0">
              <a:latin typeface="KoPub돋움체 Medium" panose="00000600000000000000" pitchFamily="2" charset="-127"/>
              <a:ea typeface="KoPub돋움체 Medium" panose="00000600000000000000" pitchFamily="2" charset="-127"/>
            </a:endParaRPr>
          </a:p>
        </p:txBody>
      </p:sp>
      <p:cxnSp>
        <p:nvCxnSpPr>
          <p:cNvPr id="11" name="직선 연결선 10">
            <a:extLst>
              <a:ext uri="{FF2B5EF4-FFF2-40B4-BE49-F238E27FC236}">
                <a16:creationId xmlns:a16="http://schemas.microsoft.com/office/drawing/2014/main" id="{9A25CB7B-876A-4C2A-8A55-63AFD1E1BD47}"/>
              </a:ext>
            </a:extLst>
          </p:cNvPr>
          <p:cNvCxnSpPr/>
          <p:nvPr/>
        </p:nvCxnSpPr>
        <p:spPr>
          <a:xfrm>
            <a:off x="6807200" y="31520"/>
            <a:ext cx="0" cy="6826480"/>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4973177C-AC6D-4302-8B82-63A3D243B1AE}"/>
              </a:ext>
            </a:extLst>
          </p:cNvPr>
          <p:cNvSpPr txBox="1"/>
          <p:nvPr/>
        </p:nvSpPr>
        <p:spPr>
          <a:xfrm>
            <a:off x="501512" y="6125942"/>
            <a:ext cx="5424755" cy="646331"/>
          </a:xfrm>
          <a:prstGeom prst="rect">
            <a:avLst/>
          </a:prstGeom>
          <a:noFill/>
        </p:spPr>
        <p:txBody>
          <a:bodyPr wrap="none" rtlCol="0">
            <a:spAutoFit/>
          </a:bodyPr>
          <a:lstStyle/>
          <a:p>
            <a:pPr algn="ctr"/>
            <a:r>
              <a:rPr lang="en-US" altLang="ko-KR" dirty="0">
                <a:latin typeface="KoPub돋움체 Bold" panose="00000800000000000000" pitchFamily="2" charset="-127"/>
                <a:ea typeface="KoPub돋움체 Bold" panose="00000800000000000000" pitchFamily="2" charset="-127"/>
              </a:rPr>
              <a:t>Back</a:t>
            </a:r>
            <a:r>
              <a:rPr lang="ko-KR" altLang="en-US" dirty="0">
                <a:latin typeface="KoPub돋움체 Bold" panose="00000800000000000000" pitchFamily="2" charset="-127"/>
                <a:ea typeface="KoPub돋움체 Bold" panose="00000800000000000000" pitchFamily="2" charset="-127"/>
              </a:rPr>
              <a:t> </a:t>
            </a:r>
            <a:r>
              <a:rPr lang="en-US" altLang="ko-KR" dirty="0">
                <a:latin typeface="KoPub돋움체 Bold" panose="00000800000000000000" pitchFamily="2" charset="-127"/>
                <a:ea typeface="KoPub돋움체 Bold" panose="00000800000000000000" pitchFamily="2" charset="-127"/>
              </a:rPr>
              <a:t>to</a:t>
            </a:r>
            <a:r>
              <a:rPr lang="ko-KR" altLang="en-US" dirty="0">
                <a:latin typeface="KoPub돋움체 Bold" panose="00000800000000000000" pitchFamily="2" charset="-127"/>
                <a:ea typeface="KoPub돋움체 Bold" panose="00000800000000000000" pitchFamily="2" charset="-127"/>
              </a:rPr>
              <a:t> </a:t>
            </a:r>
            <a:r>
              <a:rPr lang="en-US" altLang="ko-KR" dirty="0">
                <a:latin typeface="KoPub돋움체 Bold" panose="00000800000000000000" pitchFamily="2" charset="-127"/>
                <a:ea typeface="KoPub돋움체 Bold" panose="00000800000000000000" pitchFamily="2" charset="-127"/>
              </a:rPr>
              <a:t>the</a:t>
            </a:r>
            <a:r>
              <a:rPr lang="ko-KR" altLang="en-US" dirty="0">
                <a:latin typeface="KoPub돋움체 Bold" panose="00000800000000000000" pitchFamily="2" charset="-127"/>
                <a:ea typeface="KoPub돋움체 Bold" panose="00000800000000000000" pitchFamily="2" charset="-127"/>
              </a:rPr>
              <a:t> </a:t>
            </a:r>
            <a:r>
              <a:rPr lang="en-US" altLang="ko-KR" dirty="0">
                <a:latin typeface="KoPub돋움체 Bold" panose="00000800000000000000" pitchFamily="2" charset="-127"/>
                <a:ea typeface="KoPub돋움체 Bold" panose="00000800000000000000" pitchFamily="2" charset="-127"/>
              </a:rPr>
              <a:t>Normal</a:t>
            </a:r>
          </a:p>
          <a:p>
            <a:pPr algn="ctr"/>
            <a:r>
              <a:rPr lang="en-US" altLang="ko-KR" dirty="0">
                <a:latin typeface="KoPub돋움체 Bold" panose="00000800000000000000" pitchFamily="2" charset="-127"/>
                <a:ea typeface="KoPub돋움체 Bold" panose="00000800000000000000" pitchFamily="2" charset="-127"/>
              </a:rPr>
              <a:t>Nano-biological systems will open the way for you</a:t>
            </a:r>
          </a:p>
        </p:txBody>
      </p:sp>
      <p:sp>
        <p:nvSpPr>
          <p:cNvPr id="14" name="TextBox 13">
            <a:extLst>
              <a:ext uri="{FF2B5EF4-FFF2-40B4-BE49-F238E27FC236}">
                <a16:creationId xmlns:a16="http://schemas.microsoft.com/office/drawing/2014/main" id="{377C4468-8446-4244-8C52-9177026412AD}"/>
              </a:ext>
            </a:extLst>
          </p:cNvPr>
          <p:cNvSpPr txBox="1"/>
          <p:nvPr/>
        </p:nvSpPr>
        <p:spPr>
          <a:xfrm>
            <a:off x="260477" y="2443654"/>
            <a:ext cx="6421245" cy="3447098"/>
          </a:xfrm>
          <a:prstGeom prst="rect">
            <a:avLst/>
          </a:prstGeom>
          <a:noFill/>
        </p:spPr>
        <p:txBody>
          <a:bodyPr wrap="square" lIns="0" tIns="0" rIns="0" bIns="0">
            <a:spAutoFit/>
          </a:bodyPr>
          <a:lstStyle>
            <a:defPPr>
              <a:defRPr lang="ko-KR"/>
            </a:defPPr>
            <a:lvl1pPr>
              <a:defRPr sz="1400" b="0" i="0" u="none" strike="noStrike" baseline="0">
                <a:solidFill>
                  <a:srgbClr val="585858"/>
                </a:solidFill>
                <a:latin typeface="KoPub돋움체 Medium" panose="00000600000000000000" pitchFamily="2" charset="-127"/>
                <a:ea typeface="KoPub돋움체 Medium" panose="00000600000000000000" pitchFamily="2" charset="-127"/>
              </a:defRPr>
            </a:lvl1pPr>
          </a:lstStyle>
          <a:p>
            <a:r>
              <a:rPr lang="en-US" altLang="ko-KR" dirty="0"/>
              <a:t>NANOBIOSYSTEM is a company that develops nano-stem cell advanced regenerative medical treatments that return all damaged tissues to their original state.</a:t>
            </a:r>
          </a:p>
          <a:p>
            <a:endParaRPr lang="en-US" altLang="ko-KR" dirty="0"/>
          </a:p>
          <a:p>
            <a:r>
              <a:rPr lang="en-US" altLang="ko-KR" dirty="0"/>
              <a:t>We're working on research with the idea that body tissue and organ regeneration are no longer possible in dreams, but in reality.</a:t>
            </a:r>
          </a:p>
          <a:p>
            <a:endParaRPr lang="en-US" altLang="ko-KR" dirty="0"/>
          </a:p>
          <a:p>
            <a:r>
              <a:rPr lang="en-US" altLang="ko-KR" dirty="0"/>
              <a:t>It aims to replace medical devices that do not have tissue regeneration function in the past, and to develop treatments that can treat tissues and institutions with many incurable diseases such as cartilage, eardrums, and skin.</a:t>
            </a:r>
          </a:p>
          <a:p>
            <a:r>
              <a:rPr lang="en-US" altLang="ko-KR" dirty="0"/>
              <a:t>Ultimately, the ultimate goal is to treat even intractable aging diseases so that they can live a better life</a:t>
            </a:r>
          </a:p>
          <a:p>
            <a:endParaRPr lang="en-US" altLang="ko-KR" dirty="0"/>
          </a:p>
          <a:p>
            <a:r>
              <a:rPr lang="en-US" altLang="ko-KR" dirty="0"/>
              <a:t>Based on nanomaterials and stem cell source technologies that can regenerate damaged body tissues, I want to become a “NANOBIOSYSTEM" that can represent the region and Korea and lead the global regenerative medical market.</a:t>
            </a:r>
          </a:p>
        </p:txBody>
      </p:sp>
      <p:sp>
        <p:nvSpPr>
          <p:cNvPr id="9" name="TextBox 8">
            <a:extLst>
              <a:ext uri="{FF2B5EF4-FFF2-40B4-BE49-F238E27FC236}">
                <a16:creationId xmlns:a16="http://schemas.microsoft.com/office/drawing/2014/main" id="{8BDF4659-D030-444C-A033-3ADA2B6803FD}"/>
              </a:ext>
            </a:extLst>
          </p:cNvPr>
          <p:cNvSpPr txBox="1"/>
          <p:nvPr/>
        </p:nvSpPr>
        <p:spPr>
          <a:xfrm>
            <a:off x="6932679" y="2676174"/>
            <a:ext cx="5428024" cy="369332"/>
          </a:xfrm>
          <a:prstGeom prst="rect">
            <a:avLst/>
          </a:prstGeom>
          <a:noFill/>
        </p:spPr>
        <p:txBody>
          <a:bodyPr wrap="none" rtlCol="0">
            <a:spAutoFit/>
          </a:bodyPr>
          <a:lstStyle/>
          <a:p>
            <a:pPr marL="285750" indent="-285750">
              <a:buFontTx/>
              <a:buChar char="-"/>
            </a:pPr>
            <a:r>
              <a:rPr lang="ko-KR" altLang="en-US" dirty="0">
                <a:latin typeface="KoPub돋움체 Medium" panose="00000600000000000000" pitchFamily="2" charset="-127"/>
                <a:ea typeface="KoPub돋움체 Medium" panose="00000600000000000000" pitchFamily="2" charset="-127"/>
              </a:rPr>
              <a:t>참고홈페이지 분위기 참조 </a:t>
            </a:r>
            <a:r>
              <a:rPr lang="en-US" altLang="ko-KR" dirty="0">
                <a:latin typeface="KoPub돋움체 Medium" panose="00000600000000000000" pitchFamily="2" charset="-127"/>
                <a:ea typeface="KoPub돋움체 Medium" panose="00000600000000000000" pitchFamily="2" charset="-127"/>
              </a:rPr>
              <a:t>(</a:t>
            </a:r>
            <a:r>
              <a:rPr lang="en-US" altLang="ko-KR" b="0" i="0" u="none" strike="noStrike" dirty="0">
                <a:effectLst/>
                <a:latin typeface="Inter"/>
                <a:hlinkClick r:id="rId3"/>
              </a:rPr>
              <a:t>https://ko.exosystems.io/</a:t>
            </a:r>
            <a:r>
              <a:rPr lang="en-US" altLang="ko-KR" b="0" i="0" u="none" strike="noStrike" dirty="0">
                <a:effectLst/>
                <a:latin typeface="KoPub돋움체 Medium" panose="00000600000000000000" pitchFamily="2" charset="-127"/>
                <a:ea typeface="KoPub돋움체 Medium" panose="00000600000000000000" pitchFamily="2" charset="-127"/>
              </a:rPr>
              <a:t>)</a:t>
            </a:r>
            <a:endParaRPr lang="en-US" altLang="ko-KR" b="0" i="0" dirty="0">
              <a:effectLst/>
              <a:latin typeface="Inter"/>
            </a:endParaRPr>
          </a:p>
        </p:txBody>
      </p:sp>
    </p:spTree>
    <p:extLst>
      <p:ext uri="{BB962C8B-B14F-4D97-AF65-F5344CB8AC3E}">
        <p14:creationId xmlns:p14="http://schemas.microsoft.com/office/powerpoint/2010/main" val="3019223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D04874-75CD-4CC0-869D-4206389BCCD0}"/>
              </a:ext>
            </a:extLst>
          </p:cNvPr>
          <p:cNvSpPr txBox="1"/>
          <p:nvPr/>
        </p:nvSpPr>
        <p:spPr>
          <a:xfrm>
            <a:off x="0" y="31520"/>
            <a:ext cx="854721" cy="369332"/>
          </a:xfrm>
          <a:prstGeom prst="rect">
            <a:avLst/>
          </a:prstGeom>
          <a:noFill/>
        </p:spPr>
        <p:txBody>
          <a:bodyPr wrap="none" rtlCol="0">
            <a:spAutoFit/>
          </a:bodyPr>
          <a:lstStyle/>
          <a:p>
            <a:r>
              <a:rPr lang="en-US" altLang="ko-KR" dirty="0">
                <a:latin typeface="KoPub돋움체 Medium" panose="00000600000000000000" pitchFamily="2" charset="-127"/>
                <a:ea typeface="KoPub돋움체 Medium" panose="00000600000000000000" pitchFamily="2" charset="-127"/>
              </a:rPr>
              <a:t>3. </a:t>
            </a:r>
            <a:r>
              <a:rPr lang="ko-KR" altLang="en-US" dirty="0">
                <a:latin typeface="KoPub돋움체 Medium" panose="00000600000000000000" pitchFamily="2" charset="-127"/>
                <a:ea typeface="KoPub돋움체 Medium" panose="00000600000000000000" pitchFamily="2" charset="-127"/>
              </a:rPr>
              <a:t>연혁</a:t>
            </a:r>
          </a:p>
        </p:txBody>
      </p:sp>
      <p:grpSp>
        <p:nvGrpSpPr>
          <p:cNvPr id="8" name="그룹 7">
            <a:extLst>
              <a:ext uri="{FF2B5EF4-FFF2-40B4-BE49-F238E27FC236}">
                <a16:creationId xmlns:a16="http://schemas.microsoft.com/office/drawing/2014/main" id="{AC407228-C5A9-4AA7-844B-9538101943A7}"/>
              </a:ext>
            </a:extLst>
          </p:cNvPr>
          <p:cNvGrpSpPr/>
          <p:nvPr/>
        </p:nvGrpSpPr>
        <p:grpSpPr>
          <a:xfrm>
            <a:off x="304800" y="2122019"/>
            <a:ext cx="6704896" cy="569387"/>
            <a:chOff x="304800" y="2079463"/>
            <a:chExt cx="6704896" cy="569387"/>
          </a:xfrm>
        </p:grpSpPr>
        <p:sp>
          <p:nvSpPr>
            <p:cNvPr id="9" name="TextBox 8">
              <a:extLst>
                <a:ext uri="{FF2B5EF4-FFF2-40B4-BE49-F238E27FC236}">
                  <a16:creationId xmlns:a16="http://schemas.microsoft.com/office/drawing/2014/main" id="{D47825CC-B63D-41CC-88EF-278D162A2277}"/>
                </a:ext>
              </a:extLst>
            </p:cNvPr>
            <p:cNvSpPr txBox="1"/>
            <p:nvPr/>
          </p:nvSpPr>
          <p:spPr>
            <a:xfrm>
              <a:off x="304800" y="2079463"/>
              <a:ext cx="505267" cy="261610"/>
            </a:xfrm>
            <a:prstGeom prst="rect">
              <a:avLst/>
            </a:prstGeom>
            <a:noFill/>
          </p:spPr>
          <p:txBody>
            <a:bodyPr wrap="none" rtlCol="0">
              <a:spAutoFit/>
            </a:bodyPr>
            <a:lstStyle/>
            <a:p>
              <a:r>
                <a:rPr lang="en-US" altLang="ko-KR" sz="1100" dirty="0">
                  <a:latin typeface="KoPub돋움체 Bold" panose="00000800000000000000" pitchFamily="2" charset="-127"/>
                  <a:ea typeface="KoPub돋움체 Bold" panose="00000800000000000000" pitchFamily="2" charset="-127"/>
                </a:rPr>
                <a:t>2020</a:t>
              </a:r>
              <a:endParaRPr lang="ko-KR" altLang="en-US" sz="1100" dirty="0">
                <a:latin typeface="KoPub돋움체 Bold" panose="00000800000000000000" pitchFamily="2" charset="-127"/>
                <a:ea typeface="KoPub돋움체 Bold" panose="00000800000000000000" pitchFamily="2" charset="-127"/>
              </a:endParaRPr>
            </a:p>
          </p:txBody>
        </p:sp>
        <p:sp>
          <p:nvSpPr>
            <p:cNvPr id="10" name="TextBox 9">
              <a:extLst>
                <a:ext uri="{FF2B5EF4-FFF2-40B4-BE49-F238E27FC236}">
                  <a16:creationId xmlns:a16="http://schemas.microsoft.com/office/drawing/2014/main" id="{3AEC6EE0-9C45-4DCC-8678-666CB65B42EC}"/>
                </a:ext>
              </a:extLst>
            </p:cNvPr>
            <p:cNvSpPr txBox="1"/>
            <p:nvPr/>
          </p:nvSpPr>
          <p:spPr>
            <a:xfrm>
              <a:off x="997085" y="2079463"/>
              <a:ext cx="6012611" cy="569387"/>
            </a:xfrm>
            <a:prstGeom prst="rect">
              <a:avLst/>
            </a:prstGeom>
            <a:noFill/>
          </p:spPr>
          <p:txBody>
            <a:bodyPr wrap="square" lIns="0" tIns="0" rIns="0" bIns="0">
              <a:spAutoFit/>
            </a:bodyPr>
            <a:lstStyle>
              <a:defPPr>
                <a:defRPr lang="ko-KR"/>
              </a:defPPr>
              <a:lvl1pPr>
                <a:defRPr sz="1400" b="0" i="0" u="none" strike="noStrike" baseline="0">
                  <a:solidFill>
                    <a:srgbClr val="585858"/>
                  </a:solidFill>
                  <a:latin typeface="KoPub돋움체 Medium" panose="00000600000000000000" pitchFamily="2" charset="-127"/>
                  <a:ea typeface="KoPub돋움체 Medium" panose="00000600000000000000" pitchFamily="2" charset="-127"/>
                </a:defRPr>
              </a:lvl1pPr>
            </a:lstStyle>
            <a:p>
              <a:r>
                <a:rPr lang="ko-KR" altLang="en-US" sz="1600" dirty="0"/>
                <a:t>의료기기 </a:t>
              </a:r>
              <a:r>
                <a:rPr lang="en-US" altLang="ko-KR" sz="1600" dirty="0"/>
                <a:t>4</a:t>
              </a:r>
              <a:r>
                <a:rPr lang="ko-KR" altLang="en-US" sz="1600" dirty="0"/>
                <a:t>등급 </a:t>
              </a:r>
              <a:r>
                <a:rPr lang="en-US" altLang="ko-KR" sz="1600" dirty="0"/>
                <a:t>KGMP </a:t>
              </a:r>
              <a:r>
                <a:rPr lang="ko-KR" altLang="en-US" sz="1600" dirty="0"/>
                <a:t>인증</a:t>
              </a:r>
              <a:endParaRPr lang="en-US" altLang="ko-KR" sz="1600" dirty="0"/>
            </a:p>
            <a:p>
              <a:r>
                <a:rPr lang="ko-KR" altLang="en-US" sz="1600" dirty="0"/>
                <a:t>중소벤처기업부 </a:t>
              </a:r>
              <a:r>
                <a:rPr lang="en-US" altLang="ko-KR" sz="1600" dirty="0"/>
                <a:t>BIG3</a:t>
              </a:r>
              <a:r>
                <a:rPr lang="ko-KR" altLang="en-US" sz="1600" dirty="0"/>
                <a:t>기업 선정</a:t>
              </a:r>
              <a:endParaRPr lang="en-US" altLang="ko-KR" sz="1600" dirty="0"/>
            </a:p>
            <a:p>
              <a:endParaRPr lang="en-US" altLang="ko-KR" sz="500" dirty="0"/>
            </a:p>
          </p:txBody>
        </p:sp>
      </p:grpSp>
      <p:grpSp>
        <p:nvGrpSpPr>
          <p:cNvPr id="14" name="그룹 13">
            <a:extLst>
              <a:ext uri="{FF2B5EF4-FFF2-40B4-BE49-F238E27FC236}">
                <a16:creationId xmlns:a16="http://schemas.microsoft.com/office/drawing/2014/main" id="{665E9D9E-D2AE-4E85-913E-279C85837F1A}"/>
              </a:ext>
            </a:extLst>
          </p:cNvPr>
          <p:cNvGrpSpPr/>
          <p:nvPr/>
        </p:nvGrpSpPr>
        <p:grpSpPr>
          <a:xfrm>
            <a:off x="304800" y="789234"/>
            <a:ext cx="7211121" cy="569387"/>
            <a:chOff x="304800" y="3898110"/>
            <a:chExt cx="9541726" cy="569387"/>
          </a:xfrm>
        </p:grpSpPr>
        <p:sp>
          <p:nvSpPr>
            <p:cNvPr id="15" name="TextBox 14">
              <a:extLst>
                <a:ext uri="{FF2B5EF4-FFF2-40B4-BE49-F238E27FC236}">
                  <a16:creationId xmlns:a16="http://schemas.microsoft.com/office/drawing/2014/main" id="{9D617539-C0F6-4E64-9B5C-7513E043B749}"/>
                </a:ext>
              </a:extLst>
            </p:cNvPr>
            <p:cNvSpPr txBox="1"/>
            <p:nvPr/>
          </p:nvSpPr>
          <p:spPr>
            <a:xfrm>
              <a:off x="304800" y="3898110"/>
              <a:ext cx="505267" cy="261610"/>
            </a:xfrm>
            <a:prstGeom prst="rect">
              <a:avLst/>
            </a:prstGeom>
            <a:noFill/>
          </p:spPr>
          <p:txBody>
            <a:bodyPr wrap="none" rtlCol="0">
              <a:spAutoFit/>
            </a:bodyPr>
            <a:lstStyle/>
            <a:p>
              <a:r>
                <a:rPr lang="en-US" altLang="ko-KR" sz="1100" dirty="0">
                  <a:latin typeface="KoPub돋움체 Bold" panose="00000800000000000000" pitchFamily="2" charset="-127"/>
                  <a:ea typeface="KoPub돋움체 Bold" panose="00000800000000000000" pitchFamily="2" charset="-127"/>
                </a:rPr>
                <a:t>2021</a:t>
              </a:r>
              <a:endParaRPr lang="ko-KR" altLang="en-US" sz="1100" dirty="0">
                <a:latin typeface="KoPub돋움체 Bold" panose="00000800000000000000" pitchFamily="2" charset="-127"/>
                <a:ea typeface="KoPub돋움체 Bold" panose="00000800000000000000" pitchFamily="2" charset="-127"/>
              </a:endParaRPr>
            </a:p>
          </p:txBody>
        </p:sp>
        <p:sp>
          <p:nvSpPr>
            <p:cNvPr id="16" name="TextBox 15">
              <a:extLst>
                <a:ext uri="{FF2B5EF4-FFF2-40B4-BE49-F238E27FC236}">
                  <a16:creationId xmlns:a16="http://schemas.microsoft.com/office/drawing/2014/main" id="{54BFA716-A0B1-4C1D-A4A7-2F7F0C8D1101}"/>
                </a:ext>
              </a:extLst>
            </p:cNvPr>
            <p:cNvSpPr txBox="1"/>
            <p:nvPr/>
          </p:nvSpPr>
          <p:spPr>
            <a:xfrm>
              <a:off x="1220829" y="3898110"/>
              <a:ext cx="8625697" cy="569387"/>
            </a:xfrm>
            <a:prstGeom prst="rect">
              <a:avLst/>
            </a:prstGeom>
            <a:noFill/>
          </p:spPr>
          <p:txBody>
            <a:bodyPr wrap="square" lIns="0" tIns="0" rIns="0" bIns="0">
              <a:spAutoFit/>
            </a:bodyPr>
            <a:lstStyle>
              <a:defPPr>
                <a:defRPr lang="ko-KR"/>
              </a:defPPr>
              <a:lvl1pPr>
                <a:defRPr sz="1400" b="0" i="0" u="none" strike="noStrike" baseline="0">
                  <a:solidFill>
                    <a:srgbClr val="585858"/>
                  </a:solidFill>
                  <a:latin typeface="KoPub돋움체 Medium" panose="00000600000000000000" pitchFamily="2" charset="-127"/>
                  <a:ea typeface="KoPub돋움체 Medium" panose="00000600000000000000" pitchFamily="2" charset="-127"/>
                </a:defRPr>
              </a:lvl1pPr>
            </a:lstStyle>
            <a:p>
              <a:r>
                <a:rPr lang="en-US" altLang="ko-KR" sz="1600" dirty="0"/>
                <a:t>2021.11 </a:t>
              </a:r>
              <a:r>
                <a:rPr lang="ko-KR" altLang="en-US" sz="1600" dirty="0" err="1"/>
                <a:t>프리시리즈</a:t>
              </a:r>
              <a:r>
                <a:rPr lang="en-US" altLang="ko-KR" sz="1600" dirty="0"/>
                <a:t>A (25</a:t>
              </a:r>
              <a:r>
                <a:rPr lang="ko-KR" altLang="en-US" sz="1600" dirty="0"/>
                <a:t>억 규모</a:t>
              </a:r>
              <a:r>
                <a:rPr lang="en-US" altLang="ko-KR" sz="1600" dirty="0"/>
                <a:t>)</a:t>
              </a:r>
            </a:p>
            <a:p>
              <a:r>
                <a:rPr lang="ko-KR" altLang="en-US" sz="1600" dirty="0"/>
                <a:t>기업부설연구소설립</a:t>
              </a:r>
              <a:endParaRPr lang="en-US" altLang="ko-KR" sz="1600" dirty="0"/>
            </a:p>
            <a:p>
              <a:endParaRPr lang="en-US" altLang="ko-KR" sz="500" dirty="0"/>
            </a:p>
          </p:txBody>
        </p:sp>
      </p:grpSp>
      <p:grpSp>
        <p:nvGrpSpPr>
          <p:cNvPr id="33" name="그룹 32">
            <a:extLst>
              <a:ext uri="{FF2B5EF4-FFF2-40B4-BE49-F238E27FC236}">
                <a16:creationId xmlns:a16="http://schemas.microsoft.com/office/drawing/2014/main" id="{664701BA-74DB-4D53-8D80-B9DF8899592E}"/>
              </a:ext>
            </a:extLst>
          </p:cNvPr>
          <p:cNvGrpSpPr/>
          <p:nvPr/>
        </p:nvGrpSpPr>
        <p:grpSpPr>
          <a:xfrm>
            <a:off x="304800" y="3454804"/>
            <a:ext cx="5719302" cy="369332"/>
            <a:chOff x="304800" y="1277766"/>
            <a:chExt cx="5719302" cy="369332"/>
          </a:xfrm>
        </p:grpSpPr>
        <p:sp>
          <p:nvSpPr>
            <p:cNvPr id="34" name="TextBox 33">
              <a:extLst>
                <a:ext uri="{FF2B5EF4-FFF2-40B4-BE49-F238E27FC236}">
                  <a16:creationId xmlns:a16="http://schemas.microsoft.com/office/drawing/2014/main" id="{83F0A117-D091-47C5-9974-1D4B41E4E585}"/>
                </a:ext>
              </a:extLst>
            </p:cNvPr>
            <p:cNvSpPr txBox="1"/>
            <p:nvPr/>
          </p:nvSpPr>
          <p:spPr>
            <a:xfrm>
              <a:off x="997085" y="1277766"/>
              <a:ext cx="5027017" cy="369332"/>
            </a:xfrm>
            <a:prstGeom prst="rect">
              <a:avLst/>
            </a:prstGeom>
            <a:noFill/>
          </p:spPr>
          <p:txBody>
            <a:bodyPr wrap="none" lIns="0" tIns="0" rIns="0" bIns="0">
              <a:spAutoFit/>
            </a:bodyPr>
            <a:lstStyle>
              <a:defPPr>
                <a:defRPr lang="ko-KR"/>
              </a:defPPr>
              <a:lvl1pPr>
                <a:defRPr sz="1400" b="0" i="0" u="none" strike="noStrike" baseline="0">
                  <a:solidFill>
                    <a:srgbClr val="585858"/>
                  </a:solidFill>
                  <a:latin typeface="KoPub돋움체 Medium" panose="00000600000000000000" pitchFamily="2" charset="-127"/>
                  <a:ea typeface="KoPub돋움체 Medium" panose="00000600000000000000" pitchFamily="2" charset="-127"/>
                </a:defRPr>
              </a:lvl1pPr>
            </a:lstStyle>
            <a:p>
              <a:r>
                <a:rPr lang="ko-KR" altLang="en-US" sz="1200" dirty="0"/>
                <a:t>한국연구재단 </a:t>
              </a:r>
              <a:r>
                <a:rPr lang="ko-KR" altLang="en-US" sz="1200" dirty="0" err="1"/>
                <a:t>바이오의료기술개발</a:t>
              </a:r>
              <a:r>
                <a:rPr lang="ko-KR" altLang="en-US" sz="1200" dirty="0"/>
                <a:t> 원천연구사업 및 지역대학 우수과학자 사업 선정</a:t>
              </a:r>
              <a:endParaRPr lang="en-US" altLang="ko-KR" sz="1200" dirty="0"/>
            </a:p>
            <a:p>
              <a:r>
                <a:rPr lang="ko-KR" altLang="en-US" sz="1200" dirty="0"/>
                <a:t>과학기술정보통신부 기술사업화 역량강화 사업 선정</a:t>
              </a:r>
            </a:p>
          </p:txBody>
        </p:sp>
        <p:sp>
          <p:nvSpPr>
            <p:cNvPr id="35" name="TextBox 34">
              <a:extLst>
                <a:ext uri="{FF2B5EF4-FFF2-40B4-BE49-F238E27FC236}">
                  <a16:creationId xmlns:a16="http://schemas.microsoft.com/office/drawing/2014/main" id="{F3BFCD82-EAA2-472C-B0A6-0D69048780B4}"/>
                </a:ext>
              </a:extLst>
            </p:cNvPr>
            <p:cNvSpPr txBox="1"/>
            <p:nvPr/>
          </p:nvSpPr>
          <p:spPr>
            <a:xfrm>
              <a:off x="304800" y="1277766"/>
              <a:ext cx="505267" cy="261610"/>
            </a:xfrm>
            <a:prstGeom prst="rect">
              <a:avLst/>
            </a:prstGeom>
            <a:noFill/>
          </p:spPr>
          <p:txBody>
            <a:bodyPr wrap="none" rtlCol="0">
              <a:spAutoFit/>
            </a:bodyPr>
            <a:lstStyle/>
            <a:p>
              <a:r>
                <a:rPr lang="en-US" altLang="ko-KR" sz="1100" dirty="0">
                  <a:latin typeface="KoPub돋움체 Bold" panose="00000800000000000000" pitchFamily="2" charset="-127"/>
                  <a:ea typeface="KoPub돋움체 Bold" panose="00000800000000000000" pitchFamily="2" charset="-127"/>
                </a:rPr>
                <a:t>2019</a:t>
              </a:r>
              <a:endParaRPr lang="ko-KR" altLang="en-US" sz="1100" dirty="0">
                <a:latin typeface="KoPub돋움체 Bold" panose="00000800000000000000" pitchFamily="2" charset="-127"/>
                <a:ea typeface="KoPub돋움체 Bold" panose="00000800000000000000" pitchFamily="2" charset="-127"/>
              </a:endParaRPr>
            </a:p>
          </p:txBody>
        </p:sp>
      </p:grpSp>
      <p:grpSp>
        <p:nvGrpSpPr>
          <p:cNvPr id="42" name="그룹 41">
            <a:extLst>
              <a:ext uri="{FF2B5EF4-FFF2-40B4-BE49-F238E27FC236}">
                <a16:creationId xmlns:a16="http://schemas.microsoft.com/office/drawing/2014/main" id="{12217D82-68A9-41CF-9780-56B42DAA3811}"/>
              </a:ext>
            </a:extLst>
          </p:cNvPr>
          <p:cNvGrpSpPr/>
          <p:nvPr/>
        </p:nvGrpSpPr>
        <p:grpSpPr>
          <a:xfrm>
            <a:off x="304800" y="5674096"/>
            <a:ext cx="4862832" cy="738664"/>
            <a:chOff x="304800" y="485042"/>
            <a:chExt cx="4862832" cy="738664"/>
          </a:xfrm>
        </p:grpSpPr>
        <p:sp>
          <p:nvSpPr>
            <p:cNvPr id="43" name="TextBox 42">
              <a:extLst>
                <a:ext uri="{FF2B5EF4-FFF2-40B4-BE49-F238E27FC236}">
                  <a16:creationId xmlns:a16="http://schemas.microsoft.com/office/drawing/2014/main" id="{9A4956C8-0B8D-4A22-A906-A1D4191617A7}"/>
                </a:ext>
              </a:extLst>
            </p:cNvPr>
            <p:cNvSpPr txBox="1"/>
            <p:nvPr/>
          </p:nvSpPr>
          <p:spPr>
            <a:xfrm>
              <a:off x="997085" y="485042"/>
              <a:ext cx="4170547" cy="738664"/>
            </a:xfrm>
            <a:prstGeom prst="rect">
              <a:avLst/>
            </a:prstGeom>
            <a:noFill/>
          </p:spPr>
          <p:txBody>
            <a:bodyPr wrap="square" lIns="0" tIns="0" rIns="0" bIns="0">
              <a:spAutoFit/>
            </a:bodyPr>
            <a:lstStyle/>
            <a:p>
              <a:r>
                <a:rPr lang="en-US" altLang="ko-KR" sz="1600" b="0" i="0" u="none" strike="noStrike" baseline="0" dirty="0">
                  <a:solidFill>
                    <a:srgbClr val="585858"/>
                  </a:solidFill>
                  <a:latin typeface="KoPub돋움체 Medium" panose="00000600000000000000" pitchFamily="2" charset="-127"/>
                  <a:ea typeface="KoPub돋움체 Medium" panose="00000600000000000000" pitchFamily="2" charset="-127"/>
                </a:rPr>
                <a:t>(</a:t>
              </a:r>
              <a:r>
                <a:rPr lang="ko-KR" altLang="en-US" sz="1600" b="0" i="0" u="none" strike="noStrike" baseline="0" dirty="0">
                  <a:solidFill>
                    <a:srgbClr val="585858"/>
                  </a:solidFill>
                  <a:latin typeface="KoPub돋움체 Medium" panose="00000600000000000000" pitchFamily="2" charset="-127"/>
                  <a:ea typeface="KoPub돋움체 Medium" panose="00000600000000000000" pitchFamily="2" charset="-127"/>
                </a:rPr>
                <a:t>주</a:t>
              </a:r>
              <a:r>
                <a:rPr lang="en-US" altLang="ko-KR" sz="1600" b="0" i="0" u="none" strike="noStrike" baseline="0" dirty="0">
                  <a:solidFill>
                    <a:srgbClr val="585858"/>
                  </a:solidFill>
                  <a:latin typeface="KoPub돋움체 Medium" panose="00000600000000000000" pitchFamily="2" charset="-127"/>
                  <a:ea typeface="KoPub돋움체 Medium" panose="00000600000000000000" pitchFamily="2" charset="-127"/>
                </a:rPr>
                <a:t>)</a:t>
              </a:r>
              <a:r>
                <a:rPr lang="ko-KR" altLang="en-US" sz="1600" b="0" i="0" u="none" strike="noStrike" baseline="0" dirty="0" err="1">
                  <a:solidFill>
                    <a:srgbClr val="585858"/>
                  </a:solidFill>
                  <a:latin typeface="KoPub돋움체 Medium" panose="00000600000000000000" pitchFamily="2" charset="-127"/>
                  <a:ea typeface="KoPub돋움체 Medium" panose="00000600000000000000" pitchFamily="2" charset="-127"/>
                </a:rPr>
                <a:t>나노바이오시스템</a:t>
              </a:r>
              <a:r>
                <a:rPr lang="ko-KR" altLang="en-US" sz="1600" b="0" i="0" u="none" strike="noStrike" baseline="0" dirty="0">
                  <a:solidFill>
                    <a:srgbClr val="585858"/>
                  </a:solidFill>
                  <a:latin typeface="KoPub돋움체 Medium" panose="00000600000000000000" pitchFamily="2" charset="-127"/>
                  <a:ea typeface="KoPub돋움체 Medium" panose="00000600000000000000" pitchFamily="2" charset="-127"/>
                </a:rPr>
                <a:t> 설립</a:t>
              </a:r>
            </a:p>
            <a:p>
              <a:r>
                <a:rPr lang="ko-KR" altLang="en-US" sz="1600" b="0" i="0" u="none" strike="noStrike" baseline="0" dirty="0">
                  <a:solidFill>
                    <a:srgbClr val="585858"/>
                  </a:solidFill>
                  <a:latin typeface="KoPub돋움체 Medium" panose="00000600000000000000" pitchFamily="2" charset="-127"/>
                  <a:ea typeface="KoPub돋움체 Medium" panose="00000600000000000000" pitchFamily="2" charset="-127"/>
                </a:rPr>
                <a:t>광주대학기술지주회사 자회사 등록</a:t>
              </a:r>
            </a:p>
            <a:p>
              <a:r>
                <a:rPr lang="ko-KR" altLang="en-US" sz="1600" b="0" i="0" u="none" strike="noStrike" baseline="0" dirty="0">
                  <a:solidFill>
                    <a:srgbClr val="585858"/>
                  </a:solidFill>
                  <a:latin typeface="KoPub돋움체 Medium" panose="00000600000000000000" pitchFamily="2" charset="-127"/>
                  <a:ea typeface="KoPub돋움체 Medium" panose="00000600000000000000" pitchFamily="2" charset="-127"/>
                </a:rPr>
                <a:t>제</a:t>
              </a:r>
              <a:r>
                <a:rPr lang="en-US" altLang="ko-KR" sz="1600" b="0" i="0" u="none" strike="noStrike" baseline="0" dirty="0">
                  <a:solidFill>
                    <a:srgbClr val="585858"/>
                  </a:solidFill>
                  <a:latin typeface="KoPub돋움체 Medium" panose="00000600000000000000" pitchFamily="2" charset="-127"/>
                  <a:ea typeface="KoPub돋움체 Medium" panose="00000600000000000000" pitchFamily="2" charset="-127"/>
                </a:rPr>
                <a:t>510</a:t>
              </a:r>
              <a:r>
                <a:rPr lang="ko-KR" altLang="en-US" sz="1600" b="0" i="0" u="none" strike="noStrike" baseline="0" dirty="0">
                  <a:solidFill>
                    <a:srgbClr val="585858"/>
                  </a:solidFill>
                  <a:latin typeface="KoPub돋움체 Medium" panose="00000600000000000000" pitchFamily="2" charset="-127"/>
                  <a:ea typeface="KoPub돋움체 Medium" panose="00000600000000000000" pitchFamily="2" charset="-127"/>
                </a:rPr>
                <a:t>호 연구소기업 등록</a:t>
              </a:r>
            </a:p>
          </p:txBody>
        </p:sp>
        <p:sp>
          <p:nvSpPr>
            <p:cNvPr id="44" name="TextBox 43">
              <a:extLst>
                <a:ext uri="{FF2B5EF4-FFF2-40B4-BE49-F238E27FC236}">
                  <a16:creationId xmlns:a16="http://schemas.microsoft.com/office/drawing/2014/main" id="{4011DF3B-C22E-4910-9202-28B5EC2D1C1F}"/>
                </a:ext>
              </a:extLst>
            </p:cNvPr>
            <p:cNvSpPr txBox="1"/>
            <p:nvPr/>
          </p:nvSpPr>
          <p:spPr>
            <a:xfrm>
              <a:off x="304800" y="485042"/>
              <a:ext cx="505267" cy="261610"/>
            </a:xfrm>
            <a:prstGeom prst="rect">
              <a:avLst/>
            </a:prstGeom>
            <a:noFill/>
          </p:spPr>
          <p:txBody>
            <a:bodyPr wrap="none" rtlCol="0">
              <a:spAutoFit/>
            </a:bodyPr>
            <a:lstStyle/>
            <a:p>
              <a:r>
                <a:rPr lang="en-US" altLang="ko-KR" sz="1100" dirty="0">
                  <a:latin typeface="KoPub돋움체 Bold" panose="00000800000000000000" pitchFamily="2" charset="-127"/>
                  <a:ea typeface="KoPub돋움체 Bold" panose="00000800000000000000" pitchFamily="2" charset="-127"/>
                </a:rPr>
                <a:t>2017</a:t>
              </a:r>
              <a:endParaRPr lang="ko-KR" altLang="en-US" sz="1100" dirty="0">
                <a:latin typeface="KoPub돋움체 Bold" panose="00000800000000000000" pitchFamily="2" charset="-127"/>
                <a:ea typeface="KoPub돋움체 Bold" panose="00000800000000000000" pitchFamily="2" charset="-127"/>
              </a:endParaRPr>
            </a:p>
          </p:txBody>
        </p:sp>
      </p:grpSp>
      <p:grpSp>
        <p:nvGrpSpPr>
          <p:cNvPr id="45" name="그룹 44">
            <a:extLst>
              <a:ext uri="{FF2B5EF4-FFF2-40B4-BE49-F238E27FC236}">
                <a16:creationId xmlns:a16="http://schemas.microsoft.com/office/drawing/2014/main" id="{27F3004A-8060-4E2F-91CF-B1ACB00018D5}"/>
              </a:ext>
            </a:extLst>
          </p:cNvPr>
          <p:cNvGrpSpPr/>
          <p:nvPr/>
        </p:nvGrpSpPr>
        <p:grpSpPr>
          <a:xfrm>
            <a:off x="304800" y="4587534"/>
            <a:ext cx="6963741" cy="323165"/>
            <a:chOff x="304800" y="1277766"/>
            <a:chExt cx="6963741" cy="323165"/>
          </a:xfrm>
        </p:grpSpPr>
        <p:sp>
          <p:nvSpPr>
            <p:cNvPr id="46" name="TextBox 45">
              <a:extLst>
                <a:ext uri="{FF2B5EF4-FFF2-40B4-BE49-F238E27FC236}">
                  <a16:creationId xmlns:a16="http://schemas.microsoft.com/office/drawing/2014/main" id="{2E4718D2-46A7-4D55-BE72-520F87D064A9}"/>
                </a:ext>
              </a:extLst>
            </p:cNvPr>
            <p:cNvSpPr txBox="1"/>
            <p:nvPr/>
          </p:nvSpPr>
          <p:spPr>
            <a:xfrm>
              <a:off x="997826" y="1277766"/>
              <a:ext cx="6270715" cy="323165"/>
            </a:xfrm>
            <a:prstGeom prst="rect">
              <a:avLst/>
            </a:prstGeom>
            <a:noFill/>
          </p:spPr>
          <p:txBody>
            <a:bodyPr wrap="square" lIns="0" tIns="0" rIns="0" bIns="0">
              <a:spAutoFit/>
            </a:bodyPr>
            <a:lstStyle>
              <a:defPPr>
                <a:defRPr lang="ko-KR"/>
              </a:defPPr>
              <a:lvl1pPr>
                <a:defRPr sz="1400" b="0" i="0" u="none" strike="noStrike" baseline="0">
                  <a:solidFill>
                    <a:srgbClr val="585858"/>
                  </a:solidFill>
                  <a:latin typeface="KoPub돋움체 Medium" panose="00000600000000000000" pitchFamily="2" charset="-127"/>
                  <a:ea typeface="KoPub돋움체 Medium" panose="00000600000000000000" pitchFamily="2" charset="-127"/>
                </a:defRPr>
              </a:lvl1pPr>
            </a:lstStyle>
            <a:p>
              <a:r>
                <a:rPr lang="ko-KR" altLang="en-US" sz="1600" dirty="0"/>
                <a:t>기술보증기금 프런티어 벤처기업 선정 </a:t>
              </a:r>
              <a:r>
                <a:rPr lang="en-US" altLang="ko-KR" sz="1600" dirty="0"/>
                <a:t>| </a:t>
              </a:r>
              <a:r>
                <a:rPr lang="ko-KR" altLang="en-US" sz="1600" dirty="0"/>
                <a:t>벤처기업 인증</a:t>
              </a:r>
              <a:endParaRPr lang="en-US" altLang="ko-KR" sz="1600" dirty="0"/>
            </a:p>
            <a:p>
              <a:endParaRPr lang="en-US" altLang="ko-KR" sz="500" dirty="0"/>
            </a:p>
          </p:txBody>
        </p:sp>
        <p:sp>
          <p:nvSpPr>
            <p:cNvPr id="47" name="TextBox 46">
              <a:extLst>
                <a:ext uri="{FF2B5EF4-FFF2-40B4-BE49-F238E27FC236}">
                  <a16:creationId xmlns:a16="http://schemas.microsoft.com/office/drawing/2014/main" id="{D9466E40-A7AC-4F3B-A120-4420DF654396}"/>
                </a:ext>
              </a:extLst>
            </p:cNvPr>
            <p:cNvSpPr txBox="1"/>
            <p:nvPr/>
          </p:nvSpPr>
          <p:spPr>
            <a:xfrm>
              <a:off x="304800" y="1277766"/>
              <a:ext cx="505267" cy="261610"/>
            </a:xfrm>
            <a:prstGeom prst="rect">
              <a:avLst/>
            </a:prstGeom>
            <a:noFill/>
          </p:spPr>
          <p:txBody>
            <a:bodyPr wrap="none" rtlCol="0">
              <a:spAutoFit/>
            </a:bodyPr>
            <a:lstStyle/>
            <a:p>
              <a:r>
                <a:rPr lang="en-US" altLang="ko-KR" sz="1100" dirty="0">
                  <a:latin typeface="KoPub돋움체 Bold" panose="00000800000000000000" pitchFamily="2" charset="-127"/>
                  <a:ea typeface="KoPub돋움체 Bold" panose="00000800000000000000" pitchFamily="2" charset="-127"/>
                </a:rPr>
                <a:t>2018</a:t>
              </a:r>
              <a:endParaRPr lang="ko-KR" altLang="en-US" sz="1100" dirty="0">
                <a:latin typeface="KoPub돋움체 Bold" panose="00000800000000000000" pitchFamily="2" charset="-127"/>
                <a:ea typeface="KoPub돋움체 Bold" panose="00000800000000000000" pitchFamily="2" charset="-127"/>
              </a:endParaRPr>
            </a:p>
          </p:txBody>
        </p:sp>
      </p:grpSp>
      <p:cxnSp>
        <p:nvCxnSpPr>
          <p:cNvPr id="18" name="직선 연결선 17">
            <a:extLst>
              <a:ext uri="{FF2B5EF4-FFF2-40B4-BE49-F238E27FC236}">
                <a16:creationId xmlns:a16="http://schemas.microsoft.com/office/drawing/2014/main" id="{A42FDE99-7958-4F0B-8B51-6B5A4A858684}"/>
              </a:ext>
            </a:extLst>
          </p:cNvPr>
          <p:cNvCxnSpPr/>
          <p:nvPr/>
        </p:nvCxnSpPr>
        <p:spPr>
          <a:xfrm>
            <a:off x="7765143" y="31520"/>
            <a:ext cx="0" cy="682648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3081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110FDE-119C-48EE-B402-0D716F8319AB}"/>
              </a:ext>
            </a:extLst>
          </p:cNvPr>
          <p:cNvSpPr txBox="1"/>
          <p:nvPr/>
        </p:nvSpPr>
        <p:spPr>
          <a:xfrm>
            <a:off x="0" y="31520"/>
            <a:ext cx="1258678" cy="369332"/>
          </a:xfrm>
          <a:prstGeom prst="rect">
            <a:avLst/>
          </a:prstGeom>
          <a:noFill/>
        </p:spPr>
        <p:txBody>
          <a:bodyPr wrap="none" rtlCol="0">
            <a:spAutoFit/>
          </a:bodyPr>
          <a:lstStyle/>
          <a:p>
            <a:r>
              <a:rPr lang="en-US" altLang="ko-KR" dirty="0">
                <a:latin typeface="KoPub돋움체 Medium" panose="00000600000000000000" pitchFamily="2" charset="-127"/>
                <a:ea typeface="KoPub돋움체 Medium" panose="00000600000000000000" pitchFamily="2" charset="-127"/>
              </a:rPr>
              <a:t>4. </a:t>
            </a:r>
            <a:r>
              <a:rPr lang="ko-KR" altLang="en-US" dirty="0">
                <a:latin typeface="KoPub돋움체 Medium" panose="00000600000000000000" pitchFamily="2" charset="-127"/>
                <a:ea typeface="KoPub돋움체 Medium" panose="00000600000000000000" pitchFamily="2" charset="-127"/>
              </a:rPr>
              <a:t>핵심기술</a:t>
            </a:r>
          </a:p>
        </p:txBody>
      </p:sp>
      <p:sp>
        <p:nvSpPr>
          <p:cNvPr id="3" name="TextBox 2">
            <a:extLst>
              <a:ext uri="{FF2B5EF4-FFF2-40B4-BE49-F238E27FC236}">
                <a16:creationId xmlns:a16="http://schemas.microsoft.com/office/drawing/2014/main" id="{811E2082-305A-4E2B-8EF6-1F8650E0B8B1}"/>
              </a:ext>
            </a:extLst>
          </p:cNvPr>
          <p:cNvSpPr txBox="1"/>
          <p:nvPr/>
        </p:nvSpPr>
        <p:spPr>
          <a:xfrm>
            <a:off x="539406" y="3165969"/>
            <a:ext cx="1512145" cy="461665"/>
          </a:xfrm>
          <a:prstGeom prst="rect">
            <a:avLst/>
          </a:prstGeom>
          <a:noFill/>
        </p:spPr>
        <p:txBody>
          <a:bodyPr wrap="none" rtlCol="0">
            <a:spAutoFit/>
          </a:bodyPr>
          <a:lstStyle/>
          <a:p>
            <a:pPr algn="ctr"/>
            <a:r>
              <a:rPr lang="en-US" altLang="ko-KR" sz="1200" dirty="0">
                <a:latin typeface="KoPub돋움체 Bold" panose="00000800000000000000" pitchFamily="2" charset="-127"/>
                <a:ea typeface="KoPub돋움체 Bold" panose="00000800000000000000" pitchFamily="2" charset="-127"/>
              </a:rPr>
              <a:t>Nano Regeneration</a:t>
            </a:r>
            <a:br>
              <a:rPr lang="en-US" altLang="ko-KR" sz="1200" dirty="0">
                <a:latin typeface="KoPub돋움체 Bold" panose="00000800000000000000" pitchFamily="2" charset="-127"/>
                <a:ea typeface="KoPub돋움체 Bold" panose="00000800000000000000" pitchFamily="2" charset="-127"/>
              </a:rPr>
            </a:br>
            <a:r>
              <a:rPr lang="en-US" altLang="ko-KR" sz="1200" dirty="0">
                <a:latin typeface="KoPub돋움체 Bold" panose="00000800000000000000" pitchFamily="2" charset="-127"/>
                <a:ea typeface="KoPub돋움체 Bold" panose="00000800000000000000" pitchFamily="2" charset="-127"/>
              </a:rPr>
              <a:t>Scaffolds</a:t>
            </a:r>
          </a:p>
        </p:txBody>
      </p:sp>
      <p:sp>
        <p:nvSpPr>
          <p:cNvPr id="7" name="TextBox 6">
            <a:extLst>
              <a:ext uri="{FF2B5EF4-FFF2-40B4-BE49-F238E27FC236}">
                <a16:creationId xmlns:a16="http://schemas.microsoft.com/office/drawing/2014/main" id="{82FB0914-CC94-4766-8450-F9CFA198629C}"/>
              </a:ext>
            </a:extLst>
          </p:cNvPr>
          <p:cNvSpPr txBox="1"/>
          <p:nvPr/>
        </p:nvSpPr>
        <p:spPr>
          <a:xfrm>
            <a:off x="502606" y="3623864"/>
            <a:ext cx="1512143" cy="1107996"/>
          </a:xfrm>
          <a:prstGeom prst="rect">
            <a:avLst/>
          </a:prstGeom>
          <a:noFill/>
        </p:spPr>
        <p:txBody>
          <a:bodyPr wrap="square" rtlCol="0">
            <a:spAutoFit/>
          </a:bodyPr>
          <a:lstStyle/>
          <a:p>
            <a:pPr algn="ctr"/>
            <a:r>
              <a:rPr lang="en-US" altLang="ko-KR" sz="1100" dirty="0" err="1">
                <a:latin typeface="KoPub돋움체 Medium" panose="00000600000000000000" pitchFamily="2" charset="-127"/>
                <a:ea typeface="KoPub돋움체 Medium" panose="00000600000000000000" pitchFamily="2" charset="-127"/>
              </a:rPr>
              <a:t>Nanobiomaterial</a:t>
            </a:r>
            <a:r>
              <a:rPr lang="en-US" altLang="ko-KR" sz="1100" dirty="0">
                <a:latin typeface="KoPub돋움체 Medium" panose="00000600000000000000" pitchFamily="2" charset="-127"/>
                <a:ea typeface="KoPub돋움체 Medium" panose="00000600000000000000" pitchFamily="2" charset="-127"/>
              </a:rPr>
              <a:t> Medical Device Platform Based on Biomimetic Engineering for Tissue Regeneration</a:t>
            </a:r>
          </a:p>
        </p:txBody>
      </p:sp>
      <p:sp>
        <p:nvSpPr>
          <p:cNvPr id="5" name="TextBox 4">
            <a:extLst>
              <a:ext uri="{FF2B5EF4-FFF2-40B4-BE49-F238E27FC236}">
                <a16:creationId xmlns:a16="http://schemas.microsoft.com/office/drawing/2014/main" id="{3279C8EB-0E71-453C-BACA-1967256A654B}"/>
              </a:ext>
            </a:extLst>
          </p:cNvPr>
          <p:cNvSpPr txBox="1"/>
          <p:nvPr/>
        </p:nvSpPr>
        <p:spPr>
          <a:xfrm>
            <a:off x="2486720" y="3162199"/>
            <a:ext cx="1512145" cy="461665"/>
          </a:xfrm>
          <a:prstGeom prst="rect">
            <a:avLst/>
          </a:prstGeom>
        </p:spPr>
        <p:txBody>
          <a:bodyPr wrap="none" rtlCol="0">
            <a:spAutoFit/>
          </a:bodyPr>
          <a:lstStyle/>
          <a:p>
            <a:pPr algn="ctr"/>
            <a:r>
              <a:rPr lang="en-US" altLang="ko-KR" sz="1200" dirty="0">
                <a:latin typeface="KoPub돋움체 Bold" panose="00000800000000000000" pitchFamily="2" charset="-127"/>
                <a:ea typeface="KoPub돋움체 Bold" panose="00000800000000000000" pitchFamily="2" charset="-127"/>
              </a:rPr>
              <a:t>Nano Regeneration</a:t>
            </a:r>
            <a:br>
              <a:rPr lang="en-US" altLang="ko-KR" sz="1200" dirty="0">
                <a:latin typeface="KoPub돋움체 Bold" panose="00000800000000000000" pitchFamily="2" charset="-127"/>
                <a:ea typeface="KoPub돋움체 Bold" panose="00000800000000000000" pitchFamily="2" charset="-127"/>
              </a:rPr>
            </a:br>
            <a:r>
              <a:rPr lang="en-US" altLang="ko-KR" sz="1200" dirty="0">
                <a:latin typeface="KoPub돋움체 Bold" panose="00000800000000000000" pitchFamily="2" charset="-127"/>
                <a:ea typeface="KoPub돋움체 Bold" panose="00000800000000000000" pitchFamily="2" charset="-127"/>
              </a:rPr>
              <a:t>Graphene</a:t>
            </a:r>
          </a:p>
        </p:txBody>
      </p:sp>
      <p:sp>
        <p:nvSpPr>
          <p:cNvPr id="8" name="TextBox 7">
            <a:extLst>
              <a:ext uri="{FF2B5EF4-FFF2-40B4-BE49-F238E27FC236}">
                <a16:creationId xmlns:a16="http://schemas.microsoft.com/office/drawing/2014/main" id="{C17AD4A5-51D2-486F-8F10-3B74FF64C5FF}"/>
              </a:ext>
            </a:extLst>
          </p:cNvPr>
          <p:cNvSpPr txBox="1"/>
          <p:nvPr/>
        </p:nvSpPr>
        <p:spPr>
          <a:xfrm>
            <a:off x="2376058" y="3644534"/>
            <a:ext cx="1733467" cy="938719"/>
          </a:xfrm>
          <a:prstGeom prst="rect">
            <a:avLst/>
          </a:prstGeom>
        </p:spPr>
        <p:txBody>
          <a:bodyPr wrap="square" rtlCol="0">
            <a:spAutoFit/>
          </a:bodyPr>
          <a:lstStyle/>
          <a:p>
            <a:pPr algn="ctr"/>
            <a:r>
              <a:rPr lang="en-US" altLang="ko-KR" sz="1100" dirty="0">
                <a:latin typeface="KoPub돋움체 Medium" panose="00000600000000000000" pitchFamily="2" charset="-127"/>
                <a:ea typeface="KoPub돋움체 Medium" panose="00000600000000000000" pitchFamily="2" charset="-127"/>
              </a:rPr>
              <a:t>New Medical Device Platform to Promote Tissue Regeneration Based on Graphene Nanomaterials</a:t>
            </a:r>
          </a:p>
        </p:txBody>
      </p:sp>
      <p:sp>
        <p:nvSpPr>
          <p:cNvPr id="6" name="TextBox 5">
            <a:extLst>
              <a:ext uri="{FF2B5EF4-FFF2-40B4-BE49-F238E27FC236}">
                <a16:creationId xmlns:a16="http://schemas.microsoft.com/office/drawing/2014/main" id="{87C643BA-FDB7-4FF2-ACDB-6F9A381BBE1A}"/>
              </a:ext>
            </a:extLst>
          </p:cNvPr>
          <p:cNvSpPr txBox="1"/>
          <p:nvPr/>
        </p:nvSpPr>
        <p:spPr>
          <a:xfrm>
            <a:off x="4354555" y="3162199"/>
            <a:ext cx="1512145" cy="461665"/>
          </a:xfrm>
          <a:prstGeom prst="rect">
            <a:avLst/>
          </a:prstGeom>
          <a:noFill/>
        </p:spPr>
        <p:txBody>
          <a:bodyPr wrap="none" rtlCol="0">
            <a:spAutoFit/>
          </a:bodyPr>
          <a:lstStyle/>
          <a:p>
            <a:pPr algn="ctr"/>
            <a:r>
              <a:rPr lang="en-US" altLang="ko-KR" sz="1200" dirty="0">
                <a:latin typeface="KoPub돋움체 Bold" panose="00000800000000000000" pitchFamily="2" charset="-127"/>
                <a:ea typeface="KoPub돋움체 Bold" panose="00000800000000000000" pitchFamily="2" charset="-127"/>
              </a:rPr>
              <a:t>Nano Regeneration</a:t>
            </a:r>
            <a:br>
              <a:rPr lang="en-US" altLang="ko-KR" sz="1200" dirty="0">
                <a:latin typeface="KoPub돋움체 Bold" panose="00000800000000000000" pitchFamily="2" charset="-127"/>
                <a:ea typeface="KoPub돋움체 Bold" panose="00000800000000000000" pitchFamily="2" charset="-127"/>
              </a:rPr>
            </a:br>
            <a:r>
              <a:rPr lang="en-US" altLang="ko-KR" sz="1200" dirty="0">
                <a:latin typeface="KoPub돋움체 Bold" panose="00000800000000000000" pitchFamily="2" charset="-127"/>
                <a:ea typeface="KoPub돋움체 Bold" panose="00000800000000000000" pitchFamily="2" charset="-127"/>
              </a:rPr>
              <a:t>Stem Cell</a:t>
            </a:r>
          </a:p>
        </p:txBody>
      </p:sp>
      <p:sp>
        <p:nvSpPr>
          <p:cNvPr id="9" name="TextBox 8">
            <a:extLst>
              <a:ext uri="{FF2B5EF4-FFF2-40B4-BE49-F238E27FC236}">
                <a16:creationId xmlns:a16="http://schemas.microsoft.com/office/drawing/2014/main" id="{6DBB2CD6-B8B4-48C2-A32C-4D0421E764A7}"/>
              </a:ext>
            </a:extLst>
          </p:cNvPr>
          <p:cNvSpPr txBox="1"/>
          <p:nvPr/>
        </p:nvSpPr>
        <p:spPr>
          <a:xfrm>
            <a:off x="4238409" y="3644535"/>
            <a:ext cx="1744439" cy="938719"/>
          </a:xfrm>
          <a:prstGeom prst="rect">
            <a:avLst/>
          </a:prstGeom>
          <a:noFill/>
        </p:spPr>
        <p:txBody>
          <a:bodyPr wrap="square" rtlCol="0">
            <a:spAutoFit/>
          </a:bodyPr>
          <a:lstStyle/>
          <a:p>
            <a:pPr algn="ctr"/>
            <a:r>
              <a:rPr lang="en-US" altLang="ko-KR" sz="1100" dirty="0">
                <a:latin typeface="KoPub돋움체 Medium" panose="00000600000000000000" pitchFamily="2" charset="-127"/>
                <a:ea typeface="KoPub돋움체 Medium" panose="00000600000000000000" pitchFamily="2" charset="-127"/>
              </a:rPr>
              <a:t>Nanotechnology-based tissue regeneration-promoting cell therapy (pharmaceutical) and tissue plant</a:t>
            </a:r>
          </a:p>
        </p:txBody>
      </p:sp>
      <p:pic>
        <p:nvPicPr>
          <p:cNvPr id="20" name="그림 19">
            <a:extLst>
              <a:ext uri="{FF2B5EF4-FFF2-40B4-BE49-F238E27FC236}">
                <a16:creationId xmlns:a16="http://schemas.microsoft.com/office/drawing/2014/main" id="{ED864844-2681-4417-B779-1C9B201CEF9D}"/>
              </a:ext>
            </a:extLst>
          </p:cNvPr>
          <p:cNvPicPr>
            <a:picLocks noChangeAspect="1"/>
          </p:cNvPicPr>
          <p:nvPr/>
        </p:nvPicPr>
        <p:blipFill>
          <a:blip r:embed="rId2"/>
          <a:stretch>
            <a:fillRect/>
          </a:stretch>
        </p:blipFill>
        <p:spPr>
          <a:xfrm>
            <a:off x="2376060" y="1745942"/>
            <a:ext cx="1733466" cy="1379642"/>
          </a:xfrm>
          <a:prstGeom prst="rect">
            <a:avLst/>
          </a:prstGeom>
        </p:spPr>
      </p:pic>
      <p:pic>
        <p:nvPicPr>
          <p:cNvPr id="22" name="그림 21">
            <a:extLst>
              <a:ext uri="{FF2B5EF4-FFF2-40B4-BE49-F238E27FC236}">
                <a16:creationId xmlns:a16="http://schemas.microsoft.com/office/drawing/2014/main" id="{D5176B68-A141-4DCE-AF5B-33EACA7053D6}"/>
              </a:ext>
            </a:extLst>
          </p:cNvPr>
          <p:cNvPicPr>
            <a:picLocks noChangeAspect="1"/>
          </p:cNvPicPr>
          <p:nvPr/>
        </p:nvPicPr>
        <p:blipFill rotWithShape="1">
          <a:blip r:embed="rId3"/>
          <a:srcRect l="6730" t="24718" r="51045"/>
          <a:stretch/>
        </p:blipFill>
        <p:spPr>
          <a:xfrm>
            <a:off x="607002" y="1745943"/>
            <a:ext cx="1376949" cy="1379642"/>
          </a:xfrm>
          <a:prstGeom prst="rect">
            <a:avLst/>
          </a:prstGeom>
        </p:spPr>
      </p:pic>
      <p:pic>
        <p:nvPicPr>
          <p:cNvPr id="24" name="그림 23">
            <a:extLst>
              <a:ext uri="{FF2B5EF4-FFF2-40B4-BE49-F238E27FC236}">
                <a16:creationId xmlns:a16="http://schemas.microsoft.com/office/drawing/2014/main" id="{161A72BC-145F-4C83-A5BA-BE096E2CBC0D}"/>
              </a:ext>
            </a:extLst>
          </p:cNvPr>
          <p:cNvPicPr>
            <a:picLocks noChangeAspect="1"/>
          </p:cNvPicPr>
          <p:nvPr/>
        </p:nvPicPr>
        <p:blipFill>
          <a:blip r:embed="rId4"/>
          <a:stretch>
            <a:fillRect/>
          </a:stretch>
        </p:blipFill>
        <p:spPr>
          <a:xfrm>
            <a:off x="4238410" y="1745943"/>
            <a:ext cx="1744438" cy="1379642"/>
          </a:xfrm>
          <a:prstGeom prst="rect">
            <a:avLst/>
          </a:prstGeom>
        </p:spPr>
      </p:pic>
      <p:pic>
        <p:nvPicPr>
          <p:cNvPr id="25" name="그림 24" descr="음악, 활을사용하는현악기이(가) 표시된 사진&#10;&#10;자동 생성된 설명">
            <a:extLst>
              <a:ext uri="{FF2B5EF4-FFF2-40B4-BE49-F238E27FC236}">
                <a16:creationId xmlns:a16="http://schemas.microsoft.com/office/drawing/2014/main" id="{3C16CF8C-D23C-4458-A854-CA4078FAC660}"/>
              </a:ext>
            </a:extLst>
          </p:cNvPr>
          <p:cNvPicPr>
            <a:picLocks noChangeAspect="1"/>
          </p:cNvPicPr>
          <p:nvPr/>
        </p:nvPicPr>
        <p:blipFill>
          <a:blip r:embed="rId5" cstate="hqprint">
            <a:alphaModFix amt="50000"/>
            <a:extLst>
              <a:ext uri="{28A0092B-C50C-407E-A947-70E740481C1C}">
                <a14:useLocalDpi xmlns:a14="http://schemas.microsoft.com/office/drawing/2010/main"/>
              </a:ext>
            </a:extLst>
          </a:blip>
          <a:stretch>
            <a:fillRect/>
          </a:stretch>
        </p:blipFill>
        <p:spPr>
          <a:xfrm>
            <a:off x="214892" y="1174801"/>
            <a:ext cx="5881108" cy="525218"/>
          </a:xfrm>
          <a:prstGeom prst="rect">
            <a:avLst/>
          </a:prstGeom>
        </p:spPr>
      </p:pic>
      <p:sp>
        <p:nvSpPr>
          <p:cNvPr id="26" name="TextBox 25">
            <a:extLst>
              <a:ext uri="{FF2B5EF4-FFF2-40B4-BE49-F238E27FC236}">
                <a16:creationId xmlns:a16="http://schemas.microsoft.com/office/drawing/2014/main" id="{D8025E71-AACD-4FFA-91A6-7EAEEF677798}"/>
              </a:ext>
            </a:extLst>
          </p:cNvPr>
          <p:cNvSpPr txBox="1"/>
          <p:nvPr/>
        </p:nvSpPr>
        <p:spPr>
          <a:xfrm>
            <a:off x="1142202" y="489111"/>
            <a:ext cx="4026487" cy="830997"/>
          </a:xfrm>
          <a:prstGeom prst="rect">
            <a:avLst/>
          </a:prstGeom>
          <a:noFill/>
        </p:spPr>
        <p:txBody>
          <a:bodyPr wrap="none" rtlCol="0">
            <a:spAutoFit/>
          </a:bodyPr>
          <a:lstStyle/>
          <a:p>
            <a:pPr algn="ctr"/>
            <a:r>
              <a:rPr lang="en-US" altLang="ko-KR" sz="1600" dirty="0">
                <a:latin typeface="KoPub돋움체 Bold" panose="00000800000000000000" pitchFamily="2" charset="-127"/>
                <a:ea typeface="KoPub돋움체 Bold" panose="00000800000000000000" pitchFamily="2" charset="-127"/>
              </a:rPr>
              <a:t>Convergence nano-bio source technology</a:t>
            </a:r>
          </a:p>
          <a:p>
            <a:pPr algn="ctr"/>
            <a:r>
              <a:rPr lang="en-US" altLang="ko-KR" sz="1600" dirty="0">
                <a:latin typeface="KoPub돋움체 Bold" panose="00000800000000000000" pitchFamily="2" charset="-127"/>
                <a:ea typeface="KoPub돋움체 Bold" panose="00000800000000000000" pitchFamily="2" charset="-127"/>
              </a:rPr>
              <a:t>of</a:t>
            </a:r>
            <a:br>
              <a:rPr lang="en-US" altLang="ko-KR" sz="1600" dirty="0">
                <a:latin typeface="KoPub돋움체 Bold" panose="00000800000000000000" pitchFamily="2" charset="-127"/>
                <a:ea typeface="KoPub돋움체 Bold" panose="00000800000000000000" pitchFamily="2" charset="-127"/>
              </a:rPr>
            </a:br>
            <a:r>
              <a:rPr lang="en-US" altLang="ko-KR" sz="1600" dirty="0">
                <a:latin typeface="KoPub돋움체 Bold" panose="00000800000000000000" pitchFamily="2" charset="-127"/>
                <a:ea typeface="KoPub돋움체 Bold" panose="00000800000000000000" pitchFamily="2" charset="-127"/>
              </a:rPr>
              <a:t>NANOBIOSYSTEM</a:t>
            </a:r>
          </a:p>
        </p:txBody>
      </p:sp>
      <p:cxnSp>
        <p:nvCxnSpPr>
          <p:cNvPr id="23" name="직선 연결선 22">
            <a:extLst>
              <a:ext uri="{FF2B5EF4-FFF2-40B4-BE49-F238E27FC236}">
                <a16:creationId xmlns:a16="http://schemas.microsoft.com/office/drawing/2014/main" id="{58BCE633-65CD-4734-9610-2498B730ED55}"/>
              </a:ext>
            </a:extLst>
          </p:cNvPr>
          <p:cNvCxnSpPr/>
          <p:nvPr/>
        </p:nvCxnSpPr>
        <p:spPr>
          <a:xfrm>
            <a:off x="6807200" y="31520"/>
            <a:ext cx="0" cy="6826480"/>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899F552F-F8DB-4789-B428-5CB3F6553123}"/>
              </a:ext>
            </a:extLst>
          </p:cNvPr>
          <p:cNvSpPr txBox="1"/>
          <p:nvPr/>
        </p:nvSpPr>
        <p:spPr>
          <a:xfrm>
            <a:off x="6932679" y="1858879"/>
            <a:ext cx="4041491" cy="369332"/>
          </a:xfrm>
          <a:prstGeom prst="rect">
            <a:avLst/>
          </a:prstGeom>
          <a:noFill/>
        </p:spPr>
        <p:txBody>
          <a:bodyPr wrap="none" rtlCol="0">
            <a:spAutoFit/>
          </a:bodyPr>
          <a:lstStyle/>
          <a:p>
            <a:pPr marL="285750" indent="-285750">
              <a:buFontTx/>
              <a:buChar char="-"/>
            </a:pPr>
            <a:r>
              <a:rPr lang="ko-KR" altLang="en-US" dirty="0">
                <a:latin typeface="KoPub돋움체 Medium" panose="00000600000000000000" pitchFamily="2" charset="-127"/>
                <a:ea typeface="KoPub돋움체 Medium" panose="00000600000000000000" pitchFamily="2" charset="-127"/>
              </a:rPr>
              <a:t>사진은 차후 교체 요청드릴 가능성 있음</a:t>
            </a:r>
            <a:endParaRPr lang="en-US" altLang="ko-KR" dirty="0">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2235198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8598BA-C2BB-44FA-BE95-3CDAB54DA312}"/>
              </a:ext>
            </a:extLst>
          </p:cNvPr>
          <p:cNvSpPr txBox="1"/>
          <p:nvPr/>
        </p:nvSpPr>
        <p:spPr>
          <a:xfrm>
            <a:off x="0" y="31520"/>
            <a:ext cx="1999265" cy="369332"/>
          </a:xfrm>
          <a:prstGeom prst="rect">
            <a:avLst/>
          </a:prstGeom>
          <a:noFill/>
        </p:spPr>
        <p:txBody>
          <a:bodyPr wrap="none" rtlCol="0">
            <a:spAutoFit/>
          </a:bodyPr>
          <a:lstStyle/>
          <a:p>
            <a:r>
              <a:rPr lang="en-US" altLang="ko-KR" dirty="0">
                <a:latin typeface="KoPub돋움체 Medium" panose="00000600000000000000" pitchFamily="2" charset="-127"/>
                <a:ea typeface="KoPub돋움체 Medium" panose="00000600000000000000" pitchFamily="2" charset="-127"/>
              </a:rPr>
              <a:t>5. </a:t>
            </a:r>
            <a:r>
              <a:rPr lang="ko-KR" altLang="en-US" dirty="0">
                <a:latin typeface="KoPub돋움체 Medium" panose="00000600000000000000" pitchFamily="2" charset="-127"/>
                <a:ea typeface="KoPub돋움체 Medium" panose="00000600000000000000" pitchFamily="2" charset="-127"/>
              </a:rPr>
              <a:t>제품 파이프 라인</a:t>
            </a:r>
          </a:p>
        </p:txBody>
      </p:sp>
      <p:sp>
        <p:nvSpPr>
          <p:cNvPr id="7" name="TextBox 6">
            <a:extLst>
              <a:ext uri="{FF2B5EF4-FFF2-40B4-BE49-F238E27FC236}">
                <a16:creationId xmlns:a16="http://schemas.microsoft.com/office/drawing/2014/main" id="{DD88063C-88EA-44BD-828C-B1FFA259BDE8}"/>
              </a:ext>
            </a:extLst>
          </p:cNvPr>
          <p:cNvSpPr txBox="1"/>
          <p:nvPr/>
        </p:nvSpPr>
        <p:spPr>
          <a:xfrm>
            <a:off x="-1669731" y="2129901"/>
            <a:ext cx="1370888" cy="461665"/>
          </a:xfrm>
          <a:prstGeom prst="rect">
            <a:avLst/>
          </a:prstGeom>
          <a:noFill/>
        </p:spPr>
        <p:txBody>
          <a:bodyPr wrap="none" rtlCol="0" anchor="ctr">
            <a:spAutoFit/>
          </a:bodyPr>
          <a:lstStyle/>
          <a:p>
            <a:pPr algn="ctr"/>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ECM GUIDE</a:t>
            </a:r>
          </a:p>
          <a:p>
            <a:pPr algn="ctr"/>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a:t>
            </a:r>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조직재생 의료기기</a:t>
            </a:r>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a:t>
            </a:r>
          </a:p>
        </p:txBody>
      </p:sp>
      <p:sp>
        <p:nvSpPr>
          <p:cNvPr id="8" name="TextBox 7">
            <a:extLst>
              <a:ext uri="{FF2B5EF4-FFF2-40B4-BE49-F238E27FC236}">
                <a16:creationId xmlns:a16="http://schemas.microsoft.com/office/drawing/2014/main" id="{E9AC9DA2-99AF-4920-83B6-2FDA98D9D890}"/>
              </a:ext>
            </a:extLst>
          </p:cNvPr>
          <p:cNvSpPr txBox="1"/>
          <p:nvPr/>
        </p:nvSpPr>
        <p:spPr>
          <a:xfrm>
            <a:off x="-1737056" y="4541662"/>
            <a:ext cx="1505540" cy="461665"/>
          </a:xfrm>
          <a:prstGeom prst="rect">
            <a:avLst/>
          </a:prstGeom>
          <a:noFill/>
        </p:spPr>
        <p:txBody>
          <a:bodyPr wrap="none" rtlCol="0" anchor="ctr">
            <a:spAutoFit/>
          </a:bodyPr>
          <a:lstStyle/>
          <a:p>
            <a:pPr algn="ctr"/>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ECM GRAPHEN</a:t>
            </a:r>
          </a:p>
          <a:p>
            <a:pPr algn="ctr"/>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a:t>
            </a:r>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조직재생 신의료기기</a:t>
            </a:r>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a:t>
            </a:r>
          </a:p>
        </p:txBody>
      </p:sp>
      <p:sp>
        <p:nvSpPr>
          <p:cNvPr id="9" name="TextBox 8">
            <a:extLst>
              <a:ext uri="{FF2B5EF4-FFF2-40B4-BE49-F238E27FC236}">
                <a16:creationId xmlns:a16="http://schemas.microsoft.com/office/drawing/2014/main" id="{608DF898-4AC9-4CAD-BE7B-386C6A7DDD39}"/>
              </a:ext>
            </a:extLst>
          </p:cNvPr>
          <p:cNvSpPr txBox="1"/>
          <p:nvPr/>
        </p:nvSpPr>
        <p:spPr>
          <a:xfrm>
            <a:off x="-1822816" y="6118725"/>
            <a:ext cx="1677062" cy="461665"/>
          </a:xfrm>
          <a:prstGeom prst="rect">
            <a:avLst/>
          </a:prstGeom>
          <a:noFill/>
        </p:spPr>
        <p:txBody>
          <a:bodyPr wrap="none" rtlCol="0" anchor="ctr">
            <a:spAutoFit/>
          </a:bodyPr>
          <a:lstStyle/>
          <a:p>
            <a:pPr algn="ctr"/>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ECM STEM CELL</a:t>
            </a:r>
          </a:p>
          <a:p>
            <a:pPr algn="ctr"/>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a:t>
            </a:r>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의약품</a:t>
            </a:r>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 </a:t>
            </a:r>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줄기세포치료제</a:t>
            </a:r>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a:t>
            </a:r>
          </a:p>
        </p:txBody>
      </p:sp>
      <p:sp>
        <p:nvSpPr>
          <p:cNvPr id="10" name="TextBox 9">
            <a:extLst>
              <a:ext uri="{FF2B5EF4-FFF2-40B4-BE49-F238E27FC236}">
                <a16:creationId xmlns:a16="http://schemas.microsoft.com/office/drawing/2014/main" id="{B69B8CB4-4DFE-4816-991A-D3F643F6D458}"/>
              </a:ext>
            </a:extLst>
          </p:cNvPr>
          <p:cNvSpPr txBox="1"/>
          <p:nvPr/>
        </p:nvSpPr>
        <p:spPr>
          <a:xfrm>
            <a:off x="-231516" y="1140081"/>
            <a:ext cx="1127233" cy="276999"/>
          </a:xfrm>
          <a:prstGeom prst="rect">
            <a:avLst/>
          </a:prstGeom>
          <a:noFill/>
        </p:spPr>
        <p:txBody>
          <a:bodyPr wrap="none" rtlCol="0" anchor="ctr">
            <a:spAutoFit/>
          </a:bodyPr>
          <a:lstStyle/>
          <a:p>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피부재생치료제</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11" name="TextBox 10">
            <a:extLst>
              <a:ext uri="{FF2B5EF4-FFF2-40B4-BE49-F238E27FC236}">
                <a16:creationId xmlns:a16="http://schemas.microsoft.com/office/drawing/2014/main" id="{F3464A17-DD13-4FEB-92B7-4F1892CE9C2D}"/>
              </a:ext>
            </a:extLst>
          </p:cNvPr>
          <p:cNvSpPr txBox="1"/>
          <p:nvPr/>
        </p:nvSpPr>
        <p:spPr>
          <a:xfrm>
            <a:off x="-231516" y="1634991"/>
            <a:ext cx="1127233" cy="276999"/>
          </a:xfrm>
          <a:prstGeom prst="rect">
            <a:avLst/>
          </a:prstGeom>
          <a:noFill/>
        </p:spPr>
        <p:txBody>
          <a:bodyPr wrap="none" rtlCol="0" anchor="ctr">
            <a:spAutoFit/>
          </a:bodyPr>
          <a:lstStyle/>
          <a:p>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고막재생치료제</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12" name="TextBox 11">
            <a:extLst>
              <a:ext uri="{FF2B5EF4-FFF2-40B4-BE49-F238E27FC236}">
                <a16:creationId xmlns:a16="http://schemas.microsoft.com/office/drawing/2014/main" id="{3996A89C-76D2-489A-AD65-64496346D7E8}"/>
              </a:ext>
            </a:extLst>
          </p:cNvPr>
          <p:cNvSpPr txBox="1"/>
          <p:nvPr/>
        </p:nvSpPr>
        <p:spPr>
          <a:xfrm>
            <a:off x="-231516" y="2129901"/>
            <a:ext cx="1941172" cy="461665"/>
          </a:xfrm>
          <a:prstGeom prst="rect">
            <a:avLst/>
          </a:prstGeom>
          <a:noFill/>
        </p:spPr>
        <p:txBody>
          <a:bodyPr wrap="none" rtlCol="0" anchor="ctr">
            <a:spAutoFit/>
          </a:bodyPr>
          <a:lstStyle/>
          <a:p>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뼈재생치료제</a:t>
            </a:r>
            <a:b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br>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(Orthopedic, Mandible, Plastic)</a:t>
            </a:r>
          </a:p>
        </p:txBody>
      </p:sp>
      <p:sp>
        <p:nvSpPr>
          <p:cNvPr id="15" name="TextBox 14">
            <a:extLst>
              <a:ext uri="{FF2B5EF4-FFF2-40B4-BE49-F238E27FC236}">
                <a16:creationId xmlns:a16="http://schemas.microsoft.com/office/drawing/2014/main" id="{D31EE901-1C10-4715-AB11-A51BAFC7D18C}"/>
              </a:ext>
            </a:extLst>
          </p:cNvPr>
          <p:cNvSpPr txBox="1"/>
          <p:nvPr/>
        </p:nvSpPr>
        <p:spPr>
          <a:xfrm>
            <a:off x="-231516" y="2809477"/>
            <a:ext cx="1156086" cy="276999"/>
          </a:xfrm>
          <a:prstGeom prst="rect">
            <a:avLst/>
          </a:prstGeom>
          <a:noFill/>
        </p:spPr>
        <p:txBody>
          <a:bodyPr wrap="none" rtlCol="0" anchor="ctr">
            <a:spAutoFit/>
          </a:bodyPr>
          <a:lstStyle/>
          <a:p>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힘줄재생치료제</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16" name="TextBox 15">
            <a:extLst>
              <a:ext uri="{FF2B5EF4-FFF2-40B4-BE49-F238E27FC236}">
                <a16:creationId xmlns:a16="http://schemas.microsoft.com/office/drawing/2014/main" id="{810FD72A-E0D8-49AF-AD55-C0752905DC7E}"/>
              </a:ext>
            </a:extLst>
          </p:cNvPr>
          <p:cNvSpPr txBox="1"/>
          <p:nvPr/>
        </p:nvSpPr>
        <p:spPr>
          <a:xfrm>
            <a:off x="-231516" y="3304387"/>
            <a:ext cx="1127233" cy="276999"/>
          </a:xfrm>
          <a:prstGeom prst="rect">
            <a:avLst/>
          </a:prstGeom>
          <a:noFill/>
        </p:spPr>
        <p:txBody>
          <a:bodyPr wrap="none" rtlCol="0" anchor="ctr">
            <a:spAutoFit/>
          </a:bodyPr>
          <a:lstStyle/>
          <a:p>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연골재생치료제</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17" name="TextBox 16">
            <a:extLst>
              <a:ext uri="{FF2B5EF4-FFF2-40B4-BE49-F238E27FC236}">
                <a16:creationId xmlns:a16="http://schemas.microsoft.com/office/drawing/2014/main" id="{BAE808A7-2318-42AB-ACDF-E03E2918C1B7}"/>
              </a:ext>
            </a:extLst>
          </p:cNvPr>
          <p:cNvSpPr txBox="1"/>
          <p:nvPr/>
        </p:nvSpPr>
        <p:spPr>
          <a:xfrm>
            <a:off x="-231516" y="3799297"/>
            <a:ext cx="1560042" cy="276999"/>
          </a:xfrm>
          <a:prstGeom prst="rect">
            <a:avLst/>
          </a:prstGeom>
          <a:noFill/>
        </p:spPr>
        <p:txBody>
          <a:bodyPr wrap="none" rtlCol="0" anchor="ctr">
            <a:spAutoFit/>
          </a:bodyPr>
          <a:lstStyle/>
          <a:p>
            <a:r>
              <a:rPr lang="ko-KR" altLang="en-US" sz="120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난치성 힘줄재생치료제</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18" name="TextBox 17">
            <a:extLst>
              <a:ext uri="{FF2B5EF4-FFF2-40B4-BE49-F238E27FC236}">
                <a16:creationId xmlns:a16="http://schemas.microsoft.com/office/drawing/2014/main" id="{A49A355D-C543-462D-A1DD-C2BAE2166344}"/>
              </a:ext>
            </a:extLst>
          </p:cNvPr>
          <p:cNvSpPr txBox="1"/>
          <p:nvPr/>
        </p:nvSpPr>
        <p:spPr>
          <a:xfrm>
            <a:off x="-231516" y="4294207"/>
            <a:ext cx="1560042" cy="276999"/>
          </a:xfrm>
          <a:prstGeom prst="rect">
            <a:avLst/>
          </a:prstGeom>
          <a:noFill/>
        </p:spPr>
        <p:txBody>
          <a:bodyPr wrap="none" rtlCol="0" anchor="ctr">
            <a:spAutoFit/>
          </a:bodyPr>
          <a:lstStyle/>
          <a:p>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난치성 연골재생치료제</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19" name="TextBox 18">
            <a:extLst>
              <a:ext uri="{FF2B5EF4-FFF2-40B4-BE49-F238E27FC236}">
                <a16:creationId xmlns:a16="http://schemas.microsoft.com/office/drawing/2014/main" id="{F7E74CEA-AC14-46EA-BFF3-9222C33B8921}"/>
              </a:ext>
            </a:extLst>
          </p:cNvPr>
          <p:cNvSpPr txBox="1"/>
          <p:nvPr/>
        </p:nvSpPr>
        <p:spPr>
          <a:xfrm>
            <a:off x="-231516" y="4789117"/>
            <a:ext cx="2050113" cy="461665"/>
          </a:xfrm>
          <a:prstGeom prst="rect">
            <a:avLst/>
          </a:prstGeom>
          <a:noFill/>
        </p:spPr>
        <p:txBody>
          <a:bodyPr wrap="none" rtlCol="0" anchor="ctr">
            <a:spAutoFit/>
          </a:bodyPr>
          <a:lstStyle/>
          <a:p>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뼈재생치료제</a:t>
            </a:r>
            <a:b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br>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(Bone Tissues in All Human Body)</a:t>
            </a:r>
          </a:p>
        </p:txBody>
      </p:sp>
      <p:sp>
        <p:nvSpPr>
          <p:cNvPr id="20" name="TextBox 19">
            <a:extLst>
              <a:ext uri="{FF2B5EF4-FFF2-40B4-BE49-F238E27FC236}">
                <a16:creationId xmlns:a16="http://schemas.microsoft.com/office/drawing/2014/main" id="{A16CF421-AC38-4585-AEA3-8AE80E5AA2D9}"/>
              </a:ext>
            </a:extLst>
          </p:cNvPr>
          <p:cNvSpPr txBox="1"/>
          <p:nvPr/>
        </p:nvSpPr>
        <p:spPr>
          <a:xfrm>
            <a:off x="-231516" y="5468693"/>
            <a:ext cx="1873654" cy="276999"/>
          </a:xfrm>
          <a:prstGeom prst="rect">
            <a:avLst/>
          </a:prstGeom>
          <a:noFill/>
        </p:spPr>
        <p:txBody>
          <a:bodyPr wrap="none" rtlCol="0" anchor="ctr">
            <a:spAutoFit/>
          </a:bodyPr>
          <a:lstStyle/>
          <a:p>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임플란트</a:t>
            </a:r>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(Dental, Orthopedic)</a:t>
            </a:r>
          </a:p>
        </p:txBody>
      </p:sp>
      <p:sp>
        <p:nvSpPr>
          <p:cNvPr id="21" name="TextBox 20">
            <a:extLst>
              <a:ext uri="{FF2B5EF4-FFF2-40B4-BE49-F238E27FC236}">
                <a16:creationId xmlns:a16="http://schemas.microsoft.com/office/drawing/2014/main" id="{3BDAAC1D-7D8B-4BF5-817F-786E54F4EA9A}"/>
              </a:ext>
            </a:extLst>
          </p:cNvPr>
          <p:cNvSpPr txBox="1"/>
          <p:nvPr/>
        </p:nvSpPr>
        <p:spPr>
          <a:xfrm>
            <a:off x="-197245" y="5963602"/>
            <a:ext cx="1866217" cy="276999"/>
          </a:xfrm>
          <a:prstGeom prst="rect">
            <a:avLst/>
          </a:prstGeom>
          <a:noFill/>
        </p:spPr>
        <p:txBody>
          <a:bodyPr wrap="none" rtlCol="0" anchor="ctr">
            <a:spAutoFit/>
          </a:bodyPr>
          <a:lstStyle/>
          <a:p>
            <a:r>
              <a:rPr lang="ko-KR" altLang="en-US" sz="1200" dirty="0" err="1">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난치</a:t>
            </a:r>
            <a:r>
              <a:rPr lang="ko-KR" altLang="en-US" sz="1200" dirty="0" err="1">
                <a:ln>
                  <a:solidFill>
                    <a:schemeClr val="accent1">
                      <a:shade val="50000"/>
                      <a:alpha val="0"/>
                    </a:schemeClr>
                  </a:solidFill>
                </a:ln>
                <a:latin typeface="Arial" panose="020B0604020202020204" pitchFamily="34" charset="0"/>
                <a:ea typeface="KoPub돋움체 Bold" panose="00000800000000000000" pitchFamily="2" charset="-127"/>
                <a:cs typeface="Arial" panose="020B0604020202020204" pitchFamily="34" charset="0"/>
              </a:rPr>
              <a:t>∙</a:t>
            </a:r>
            <a:r>
              <a:rPr lang="ko-KR" altLang="en-US" sz="1200" dirty="0" err="1">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노화</a:t>
            </a:r>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 </a:t>
            </a:r>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연조직재생치료제</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22" name="TextBox 21">
            <a:extLst>
              <a:ext uri="{FF2B5EF4-FFF2-40B4-BE49-F238E27FC236}">
                <a16:creationId xmlns:a16="http://schemas.microsoft.com/office/drawing/2014/main" id="{AAFA75AE-7F2E-4FAE-AA24-EE788BD9DB76}"/>
              </a:ext>
            </a:extLst>
          </p:cNvPr>
          <p:cNvSpPr txBox="1"/>
          <p:nvPr/>
        </p:nvSpPr>
        <p:spPr>
          <a:xfrm>
            <a:off x="-197245" y="6458514"/>
            <a:ext cx="1872629" cy="276999"/>
          </a:xfrm>
          <a:prstGeom prst="rect">
            <a:avLst/>
          </a:prstGeom>
          <a:noFill/>
        </p:spPr>
        <p:txBody>
          <a:bodyPr wrap="none" rtlCol="0" anchor="ctr">
            <a:spAutoFit/>
          </a:bodyPr>
          <a:lstStyle/>
          <a:p>
            <a:r>
              <a:rPr lang="ko-KR" altLang="en-US" sz="1200" dirty="0" err="1">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난치</a:t>
            </a:r>
            <a:r>
              <a:rPr lang="ko-KR" altLang="en-US" sz="1200" dirty="0" err="1">
                <a:ln>
                  <a:solidFill>
                    <a:schemeClr val="accent1">
                      <a:shade val="50000"/>
                      <a:alpha val="0"/>
                    </a:schemeClr>
                  </a:solidFill>
                </a:ln>
                <a:latin typeface="Arial" panose="020B0604020202020204" pitchFamily="34" charset="0"/>
                <a:ea typeface="KoPub돋움체 Bold" panose="00000800000000000000" pitchFamily="2" charset="-127"/>
                <a:cs typeface="Arial" panose="020B0604020202020204" pitchFamily="34" charset="0"/>
              </a:rPr>
              <a:t>∙</a:t>
            </a:r>
            <a:r>
              <a:rPr lang="ko-KR" altLang="en-US" sz="1200" dirty="0" err="1">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노화</a:t>
            </a:r>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 </a:t>
            </a:r>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경조직재생치료제</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cxnSp>
        <p:nvCxnSpPr>
          <p:cNvPr id="27" name="직선 연결선 26">
            <a:extLst>
              <a:ext uri="{FF2B5EF4-FFF2-40B4-BE49-F238E27FC236}">
                <a16:creationId xmlns:a16="http://schemas.microsoft.com/office/drawing/2014/main" id="{E247A68E-F219-4460-ACAA-4233BCF32F23}"/>
              </a:ext>
            </a:extLst>
          </p:cNvPr>
          <p:cNvCxnSpPr>
            <a:cxnSpLocks/>
          </p:cNvCxnSpPr>
          <p:nvPr/>
        </p:nvCxnSpPr>
        <p:spPr>
          <a:xfrm>
            <a:off x="-216686" y="1016000"/>
            <a:ext cx="0" cy="5853637"/>
          </a:xfrm>
          <a:prstGeom prst="line">
            <a:avLst/>
          </a:prstGeom>
        </p:spPr>
        <p:style>
          <a:lnRef idx="1">
            <a:schemeClr val="dk1"/>
          </a:lnRef>
          <a:fillRef idx="0">
            <a:schemeClr val="dk1"/>
          </a:fillRef>
          <a:effectRef idx="0">
            <a:schemeClr val="dk1"/>
          </a:effectRef>
          <a:fontRef idx="minor">
            <a:schemeClr val="tx1"/>
          </a:fontRef>
        </p:style>
      </p:cxnSp>
      <p:cxnSp>
        <p:nvCxnSpPr>
          <p:cNvPr id="28" name="직선 연결선 27">
            <a:extLst>
              <a:ext uri="{FF2B5EF4-FFF2-40B4-BE49-F238E27FC236}">
                <a16:creationId xmlns:a16="http://schemas.microsoft.com/office/drawing/2014/main" id="{F0F75E69-82DD-43DB-BEEE-3FC6425D1CF4}"/>
              </a:ext>
            </a:extLst>
          </p:cNvPr>
          <p:cNvCxnSpPr/>
          <p:nvPr/>
        </p:nvCxnSpPr>
        <p:spPr>
          <a:xfrm>
            <a:off x="1830511" y="728957"/>
            <a:ext cx="0" cy="6140680"/>
          </a:xfrm>
          <a:prstGeom prst="line">
            <a:avLst/>
          </a:prstGeom>
        </p:spPr>
        <p:style>
          <a:lnRef idx="1">
            <a:schemeClr val="dk1"/>
          </a:lnRef>
          <a:fillRef idx="0">
            <a:schemeClr val="dk1"/>
          </a:fillRef>
          <a:effectRef idx="0">
            <a:schemeClr val="dk1"/>
          </a:effectRef>
          <a:fontRef idx="minor">
            <a:schemeClr val="tx1"/>
          </a:fontRef>
        </p:style>
      </p:cxnSp>
      <p:cxnSp>
        <p:nvCxnSpPr>
          <p:cNvPr id="29" name="직선 연결선 28">
            <a:extLst>
              <a:ext uri="{FF2B5EF4-FFF2-40B4-BE49-F238E27FC236}">
                <a16:creationId xmlns:a16="http://schemas.microsoft.com/office/drawing/2014/main" id="{79A9FC37-C634-44E2-B302-E29301C79BD0}"/>
              </a:ext>
            </a:extLst>
          </p:cNvPr>
          <p:cNvCxnSpPr/>
          <p:nvPr/>
        </p:nvCxnSpPr>
        <p:spPr>
          <a:xfrm>
            <a:off x="3443411" y="728957"/>
            <a:ext cx="0" cy="6140680"/>
          </a:xfrm>
          <a:prstGeom prst="line">
            <a:avLst/>
          </a:prstGeom>
        </p:spPr>
        <p:style>
          <a:lnRef idx="1">
            <a:schemeClr val="dk1"/>
          </a:lnRef>
          <a:fillRef idx="0">
            <a:schemeClr val="dk1"/>
          </a:fillRef>
          <a:effectRef idx="0">
            <a:schemeClr val="dk1"/>
          </a:effectRef>
          <a:fontRef idx="minor">
            <a:schemeClr val="tx1"/>
          </a:fontRef>
        </p:style>
      </p:cxnSp>
      <p:cxnSp>
        <p:nvCxnSpPr>
          <p:cNvPr id="31" name="직선 연결선 30">
            <a:extLst>
              <a:ext uri="{FF2B5EF4-FFF2-40B4-BE49-F238E27FC236}">
                <a16:creationId xmlns:a16="http://schemas.microsoft.com/office/drawing/2014/main" id="{21A8C286-BCBF-46A1-9474-D25B2275D6E2}"/>
              </a:ext>
            </a:extLst>
          </p:cNvPr>
          <p:cNvCxnSpPr>
            <a:cxnSpLocks/>
          </p:cNvCxnSpPr>
          <p:nvPr/>
        </p:nvCxnSpPr>
        <p:spPr>
          <a:xfrm>
            <a:off x="-1737056" y="984958"/>
            <a:ext cx="10601656" cy="0"/>
          </a:xfrm>
          <a:prstGeom prst="line">
            <a:avLst/>
          </a:prstGeom>
        </p:spPr>
        <p:style>
          <a:lnRef idx="1">
            <a:schemeClr val="dk1"/>
          </a:lnRef>
          <a:fillRef idx="0">
            <a:schemeClr val="dk1"/>
          </a:fillRef>
          <a:effectRef idx="0">
            <a:schemeClr val="dk1"/>
          </a:effectRef>
          <a:fontRef idx="minor">
            <a:schemeClr val="tx1"/>
          </a:fontRef>
        </p:style>
      </p:cxnSp>
      <p:cxnSp>
        <p:nvCxnSpPr>
          <p:cNvPr id="32" name="직선 연결선 31">
            <a:extLst>
              <a:ext uri="{FF2B5EF4-FFF2-40B4-BE49-F238E27FC236}">
                <a16:creationId xmlns:a16="http://schemas.microsoft.com/office/drawing/2014/main" id="{D53E8EB2-3301-490E-9034-F4E00082C794}"/>
              </a:ext>
            </a:extLst>
          </p:cNvPr>
          <p:cNvCxnSpPr>
            <a:cxnSpLocks/>
          </p:cNvCxnSpPr>
          <p:nvPr/>
        </p:nvCxnSpPr>
        <p:spPr>
          <a:xfrm>
            <a:off x="-1737056" y="3680081"/>
            <a:ext cx="10601656" cy="0"/>
          </a:xfrm>
          <a:prstGeom prst="line">
            <a:avLst/>
          </a:prstGeom>
        </p:spPr>
        <p:style>
          <a:lnRef idx="1">
            <a:schemeClr val="dk1"/>
          </a:lnRef>
          <a:fillRef idx="0">
            <a:schemeClr val="dk1"/>
          </a:fillRef>
          <a:effectRef idx="0">
            <a:schemeClr val="dk1"/>
          </a:effectRef>
          <a:fontRef idx="minor">
            <a:schemeClr val="tx1"/>
          </a:fontRef>
        </p:style>
      </p:cxnSp>
      <p:cxnSp>
        <p:nvCxnSpPr>
          <p:cNvPr id="33" name="직선 연결선 32">
            <a:extLst>
              <a:ext uri="{FF2B5EF4-FFF2-40B4-BE49-F238E27FC236}">
                <a16:creationId xmlns:a16="http://schemas.microsoft.com/office/drawing/2014/main" id="{886F1C66-F501-4D93-AF0F-FED421A53EEF}"/>
              </a:ext>
            </a:extLst>
          </p:cNvPr>
          <p:cNvCxnSpPr>
            <a:cxnSpLocks/>
          </p:cNvCxnSpPr>
          <p:nvPr/>
        </p:nvCxnSpPr>
        <p:spPr>
          <a:xfrm>
            <a:off x="-1737056" y="5851781"/>
            <a:ext cx="10715956" cy="0"/>
          </a:xfrm>
          <a:prstGeom prst="line">
            <a:avLst/>
          </a:prstGeom>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A66E0BEA-C5D9-41D0-A8E7-E98CDDEA8071}"/>
              </a:ext>
            </a:extLst>
          </p:cNvPr>
          <p:cNvSpPr txBox="1"/>
          <p:nvPr/>
        </p:nvSpPr>
        <p:spPr>
          <a:xfrm>
            <a:off x="-458501" y="654914"/>
            <a:ext cx="453970" cy="276999"/>
          </a:xfrm>
          <a:prstGeom prst="rect">
            <a:avLst/>
          </a:prstGeom>
          <a:noFill/>
        </p:spPr>
        <p:txBody>
          <a:bodyPr wrap="none" rtlCol="0" anchor="ctr">
            <a:spAutoFit/>
          </a:bodyPr>
          <a:lstStyle/>
          <a:p>
            <a:pPr algn="ctr"/>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제품</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36" name="TextBox 35">
            <a:extLst>
              <a:ext uri="{FF2B5EF4-FFF2-40B4-BE49-F238E27FC236}">
                <a16:creationId xmlns:a16="http://schemas.microsoft.com/office/drawing/2014/main" id="{3A8CE4E2-F441-4285-B6CB-F36C74A72437}"/>
              </a:ext>
            </a:extLst>
          </p:cNvPr>
          <p:cNvSpPr txBox="1"/>
          <p:nvPr/>
        </p:nvSpPr>
        <p:spPr>
          <a:xfrm>
            <a:off x="2401920" y="654914"/>
            <a:ext cx="453971" cy="276999"/>
          </a:xfrm>
          <a:prstGeom prst="rect">
            <a:avLst/>
          </a:prstGeom>
          <a:noFill/>
        </p:spPr>
        <p:txBody>
          <a:bodyPr wrap="none" rtlCol="0" anchor="ctr">
            <a:spAutoFit/>
          </a:bodyPr>
          <a:lstStyle/>
          <a:p>
            <a:pPr algn="ctr"/>
            <a:r>
              <a:rPr lang="ko-KR" altLang="en-US" sz="120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연구</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cxnSp>
        <p:nvCxnSpPr>
          <p:cNvPr id="37" name="직선 연결선 36">
            <a:extLst>
              <a:ext uri="{FF2B5EF4-FFF2-40B4-BE49-F238E27FC236}">
                <a16:creationId xmlns:a16="http://schemas.microsoft.com/office/drawing/2014/main" id="{26F257F2-5FE8-4BCE-AB8C-52D5F83A0472}"/>
              </a:ext>
            </a:extLst>
          </p:cNvPr>
          <p:cNvCxnSpPr/>
          <p:nvPr/>
        </p:nvCxnSpPr>
        <p:spPr>
          <a:xfrm>
            <a:off x="5272302" y="728957"/>
            <a:ext cx="0" cy="6140680"/>
          </a:xfrm>
          <a:prstGeom prst="line">
            <a:avLst/>
          </a:prstGeom>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01F726FB-7675-4395-A5CB-67DB679A9F4F}"/>
              </a:ext>
            </a:extLst>
          </p:cNvPr>
          <p:cNvSpPr txBox="1"/>
          <p:nvPr/>
        </p:nvSpPr>
        <p:spPr>
          <a:xfrm>
            <a:off x="4063545" y="654914"/>
            <a:ext cx="588624" cy="276999"/>
          </a:xfrm>
          <a:prstGeom prst="rect">
            <a:avLst/>
          </a:prstGeom>
          <a:noFill/>
        </p:spPr>
        <p:txBody>
          <a:bodyPr wrap="none" rtlCol="0" anchor="ctr">
            <a:spAutoFit/>
          </a:bodyPr>
          <a:lstStyle/>
          <a:p>
            <a:pPr algn="ctr"/>
            <a:r>
              <a:rPr lang="ko-KR" altLang="en-US" sz="120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전임상</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cxnSp>
        <p:nvCxnSpPr>
          <p:cNvPr id="39" name="직선 연결선 38">
            <a:extLst>
              <a:ext uri="{FF2B5EF4-FFF2-40B4-BE49-F238E27FC236}">
                <a16:creationId xmlns:a16="http://schemas.microsoft.com/office/drawing/2014/main" id="{F1399E50-72A9-4B67-BB56-F813F2032238}"/>
              </a:ext>
            </a:extLst>
          </p:cNvPr>
          <p:cNvCxnSpPr/>
          <p:nvPr/>
        </p:nvCxnSpPr>
        <p:spPr>
          <a:xfrm>
            <a:off x="6841424" y="728957"/>
            <a:ext cx="0" cy="6140680"/>
          </a:xfrm>
          <a:prstGeom prst="line">
            <a:avLst/>
          </a:prstGeom>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37A07E3-CD6B-443C-9624-9A6E0CA96DD3}"/>
              </a:ext>
            </a:extLst>
          </p:cNvPr>
          <p:cNvSpPr txBox="1"/>
          <p:nvPr/>
        </p:nvSpPr>
        <p:spPr>
          <a:xfrm>
            <a:off x="5799934" y="654914"/>
            <a:ext cx="453971" cy="276999"/>
          </a:xfrm>
          <a:prstGeom prst="rect">
            <a:avLst/>
          </a:prstGeom>
          <a:noFill/>
        </p:spPr>
        <p:txBody>
          <a:bodyPr wrap="none" rtlCol="0" anchor="ctr">
            <a:spAutoFit/>
          </a:bodyPr>
          <a:lstStyle/>
          <a:p>
            <a:pPr algn="ctr"/>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임상</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45" name="직사각형 44">
            <a:extLst>
              <a:ext uri="{FF2B5EF4-FFF2-40B4-BE49-F238E27FC236}">
                <a16:creationId xmlns:a16="http://schemas.microsoft.com/office/drawing/2014/main" id="{E6538F12-91C3-4EA5-B613-461E5F6A299B}"/>
              </a:ext>
            </a:extLst>
          </p:cNvPr>
          <p:cNvSpPr/>
          <p:nvPr/>
        </p:nvSpPr>
        <p:spPr>
          <a:xfrm>
            <a:off x="1830511" y="1168863"/>
            <a:ext cx="4236908" cy="23132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93623B3E-D70E-405F-A136-ECED2858B999}"/>
              </a:ext>
            </a:extLst>
          </p:cNvPr>
          <p:cNvSpPr/>
          <p:nvPr/>
        </p:nvSpPr>
        <p:spPr>
          <a:xfrm>
            <a:off x="1830511" y="2248639"/>
            <a:ext cx="4236908" cy="23132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CEA00322-8798-49BC-ADD1-6577DDF9785E}"/>
              </a:ext>
            </a:extLst>
          </p:cNvPr>
          <p:cNvSpPr/>
          <p:nvPr/>
        </p:nvSpPr>
        <p:spPr>
          <a:xfrm>
            <a:off x="1830511" y="1657829"/>
            <a:ext cx="4236908" cy="23132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FF9E7EF5-29A4-4FC1-9D96-194CA992B84C}"/>
              </a:ext>
            </a:extLst>
          </p:cNvPr>
          <p:cNvSpPr/>
          <p:nvPr/>
        </p:nvSpPr>
        <p:spPr>
          <a:xfrm>
            <a:off x="1830511" y="2833234"/>
            <a:ext cx="3441786" cy="23132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BD7F7CF5-50D6-41BB-A443-E99A1F7ABAD0}"/>
              </a:ext>
            </a:extLst>
          </p:cNvPr>
          <p:cNvSpPr/>
          <p:nvPr/>
        </p:nvSpPr>
        <p:spPr>
          <a:xfrm>
            <a:off x="1830511" y="3313339"/>
            <a:ext cx="3441786" cy="23132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A59294BE-B0A4-46D5-8588-68C7277750F6}"/>
              </a:ext>
            </a:extLst>
          </p:cNvPr>
          <p:cNvSpPr txBox="1"/>
          <p:nvPr/>
        </p:nvSpPr>
        <p:spPr>
          <a:xfrm>
            <a:off x="1812807" y="1151622"/>
            <a:ext cx="1055097" cy="253916"/>
          </a:xfrm>
          <a:prstGeom prst="rect">
            <a:avLst/>
          </a:prstGeom>
          <a:noFill/>
        </p:spPr>
        <p:txBody>
          <a:bodyPr wrap="none" rtlCol="0" anchor="ctr">
            <a:spAutoFit/>
          </a:bodyPr>
          <a:lstStyle/>
          <a:p>
            <a:r>
              <a:rPr lang="ko-KR" altLang="en-US"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rPr>
              <a:t>유효성 평가 완료</a:t>
            </a:r>
            <a:endParaRPr lang="en-US" altLang="ko-KR"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51" name="TextBox 50">
            <a:extLst>
              <a:ext uri="{FF2B5EF4-FFF2-40B4-BE49-F238E27FC236}">
                <a16:creationId xmlns:a16="http://schemas.microsoft.com/office/drawing/2014/main" id="{3E290060-CFA4-43F0-880F-6A8E8DD6BBAD}"/>
              </a:ext>
            </a:extLst>
          </p:cNvPr>
          <p:cNvSpPr txBox="1"/>
          <p:nvPr/>
        </p:nvSpPr>
        <p:spPr>
          <a:xfrm>
            <a:off x="7626027" y="654914"/>
            <a:ext cx="453971" cy="276999"/>
          </a:xfrm>
          <a:prstGeom prst="rect">
            <a:avLst/>
          </a:prstGeom>
          <a:noFill/>
        </p:spPr>
        <p:txBody>
          <a:bodyPr wrap="none" rtlCol="0" anchor="ctr">
            <a:spAutoFit/>
          </a:bodyPr>
          <a:lstStyle/>
          <a:p>
            <a:pPr algn="ctr"/>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목표</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52" name="TextBox 51">
            <a:extLst>
              <a:ext uri="{FF2B5EF4-FFF2-40B4-BE49-F238E27FC236}">
                <a16:creationId xmlns:a16="http://schemas.microsoft.com/office/drawing/2014/main" id="{93FA5C45-D18A-4A4F-BE77-A228C1C0AE2A}"/>
              </a:ext>
            </a:extLst>
          </p:cNvPr>
          <p:cNvSpPr txBox="1"/>
          <p:nvPr/>
        </p:nvSpPr>
        <p:spPr>
          <a:xfrm>
            <a:off x="1834458" y="1646532"/>
            <a:ext cx="912429" cy="253916"/>
          </a:xfrm>
          <a:prstGeom prst="rect">
            <a:avLst/>
          </a:prstGeom>
          <a:noFill/>
        </p:spPr>
        <p:txBody>
          <a:bodyPr wrap="none" rtlCol="0" anchor="ctr">
            <a:spAutoFit/>
          </a:bodyPr>
          <a:lstStyle/>
          <a:p>
            <a:r>
              <a:rPr lang="ko-KR" altLang="en-US"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rPr>
              <a:t>임상실험 시작</a:t>
            </a:r>
            <a:endParaRPr lang="en-US" altLang="ko-KR"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53" name="TextBox 52">
            <a:extLst>
              <a:ext uri="{FF2B5EF4-FFF2-40B4-BE49-F238E27FC236}">
                <a16:creationId xmlns:a16="http://schemas.microsoft.com/office/drawing/2014/main" id="{D398E13B-F7AA-41F9-89E3-3C6C1AAC80A8}"/>
              </a:ext>
            </a:extLst>
          </p:cNvPr>
          <p:cNvSpPr txBox="1"/>
          <p:nvPr/>
        </p:nvSpPr>
        <p:spPr>
          <a:xfrm>
            <a:off x="1830511" y="2246571"/>
            <a:ext cx="4047903" cy="253916"/>
          </a:xfrm>
          <a:prstGeom prst="rect">
            <a:avLst/>
          </a:prstGeom>
          <a:noFill/>
        </p:spPr>
        <p:txBody>
          <a:bodyPr wrap="none" rtlCol="0" anchor="ctr">
            <a:spAutoFit/>
          </a:bodyPr>
          <a:lstStyle/>
          <a:p>
            <a:r>
              <a:rPr lang="ko-KR" altLang="en-US"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rPr>
              <a:t>유효성평가 완료</a:t>
            </a:r>
            <a:r>
              <a:rPr lang="en-US" altLang="ko-KR"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rPr>
              <a:t>(</a:t>
            </a:r>
            <a:r>
              <a:rPr lang="ko-KR" altLang="en-US"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rPr>
              <a:t>임상실험 면제 협의중</a:t>
            </a:r>
            <a:r>
              <a:rPr lang="en-US" altLang="ko-KR"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rPr>
              <a:t>;</a:t>
            </a:r>
            <a:r>
              <a:rPr lang="ko-KR" altLang="en-US"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rPr>
              <a:t>치조골</a:t>
            </a:r>
            <a:r>
              <a:rPr lang="en-US" altLang="ko-KR"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rPr>
              <a:t>), </a:t>
            </a:r>
            <a:r>
              <a:rPr lang="ko-KR" altLang="en-US"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rPr>
              <a:t>임상실험 준비 중</a:t>
            </a:r>
            <a:r>
              <a:rPr lang="en-US" altLang="ko-KR"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rPr>
              <a:t>(</a:t>
            </a:r>
            <a:r>
              <a:rPr lang="ko-KR" altLang="en-US"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rPr>
              <a:t>정형외과</a:t>
            </a:r>
            <a:r>
              <a:rPr lang="en-US" altLang="ko-KR"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rPr>
              <a:t>)</a:t>
            </a:r>
          </a:p>
        </p:txBody>
      </p:sp>
      <p:sp>
        <p:nvSpPr>
          <p:cNvPr id="54" name="TextBox 53">
            <a:extLst>
              <a:ext uri="{FF2B5EF4-FFF2-40B4-BE49-F238E27FC236}">
                <a16:creationId xmlns:a16="http://schemas.microsoft.com/office/drawing/2014/main" id="{B4BD6B11-C515-4FBE-8725-4BF7EFDADB9A}"/>
              </a:ext>
            </a:extLst>
          </p:cNvPr>
          <p:cNvSpPr txBox="1"/>
          <p:nvPr/>
        </p:nvSpPr>
        <p:spPr>
          <a:xfrm>
            <a:off x="1834458" y="2826126"/>
            <a:ext cx="1431802" cy="253916"/>
          </a:xfrm>
          <a:prstGeom prst="rect">
            <a:avLst/>
          </a:prstGeom>
          <a:noFill/>
        </p:spPr>
        <p:txBody>
          <a:bodyPr wrap="none" rtlCol="0" anchor="ctr">
            <a:spAutoFit/>
          </a:bodyPr>
          <a:lstStyle/>
          <a:p>
            <a:r>
              <a:rPr lang="ko-KR" altLang="en-US"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rPr>
              <a:t>전임상 유효성 평가 완료</a:t>
            </a:r>
            <a:endParaRPr lang="en-US" altLang="ko-KR"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55" name="TextBox 54">
            <a:extLst>
              <a:ext uri="{FF2B5EF4-FFF2-40B4-BE49-F238E27FC236}">
                <a16:creationId xmlns:a16="http://schemas.microsoft.com/office/drawing/2014/main" id="{D4B43505-1CED-4ACD-A197-E1716C13E73C}"/>
              </a:ext>
            </a:extLst>
          </p:cNvPr>
          <p:cNvSpPr txBox="1"/>
          <p:nvPr/>
        </p:nvSpPr>
        <p:spPr>
          <a:xfrm>
            <a:off x="1834458" y="3302042"/>
            <a:ext cx="1431802" cy="253916"/>
          </a:xfrm>
          <a:prstGeom prst="rect">
            <a:avLst/>
          </a:prstGeom>
          <a:noFill/>
        </p:spPr>
        <p:txBody>
          <a:bodyPr wrap="none" rtlCol="0" anchor="ctr">
            <a:spAutoFit/>
          </a:bodyPr>
          <a:lstStyle/>
          <a:p>
            <a:r>
              <a:rPr lang="ko-KR" altLang="en-US"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rPr>
              <a:t>전임상 유효성 평가 완료</a:t>
            </a:r>
            <a:endParaRPr lang="en-US" altLang="ko-KR"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56" name="직사각형 55">
            <a:extLst>
              <a:ext uri="{FF2B5EF4-FFF2-40B4-BE49-F238E27FC236}">
                <a16:creationId xmlns:a16="http://schemas.microsoft.com/office/drawing/2014/main" id="{971D0CB7-E74E-48A2-A477-CD380E4D71AE}"/>
              </a:ext>
            </a:extLst>
          </p:cNvPr>
          <p:cNvSpPr/>
          <p:nvPr/>
        </p:nvSpPr>
        <p:spPr>
          <a:xfrm>
            <a:off x="1830511" y="3819188"/>
            <a:ext cx="3441786" cy="23132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7192510A-F5DA-44BE-B922-F2122E4D15C4}"/>
              </a:ext>
            </a:extLst>
          </p:cNvPr>
          <p:cNvSpPr/>
          <p:nvPr/>
        </p:nvSpPr>
        <p:spPr>
          <a:xfrm>
            <a:off x="1830511" y="4299293"/>
            <a:ext cx="3441786" cy="23132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직사각형 57">
            <a:extLst>
              <a:ext uri="{FF2B5EF4-FFF2-40B4-BE49-F238E27FC236}">
                <a16:creationId xmlns:a16="http://schemas.microsoft.com/office/drawing/2014/main" id="{23567305-4691-4184-90DE-A95F56681937}"/>
              </a:ext>
            </a:extLst>
          </p:cNvPr>
          <p:cNvSpPr/>
          <p:nvPr/>
        </p:nvSpPr>
        <p:spPr>
          <a:xfrm>
            <a:off x="1830511" y="4898964"/>
            <a:ext cx="3441786" cy="23132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47B5819A-6A5E-4A0D-B656-0F30FFBB416B}"/>
              </a:ext>
            </a:extLst>
          </p:cNvPr>
          <p:cNvSpPr/>
          <p:nvPr/>
        </p:nvSpPr>
        <p:spPr>
          <a:xfrm>
            <a:off x="1830511" y="5491531"/>
            <a:ext cx="1612900" cy="23132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직사각형 59">
            <a:extLst>
              <a:ext uri="{FF2B5EF4-FFF2-40B4-BE49-F238E27FC236}">
                <a16:creationId xmlns:a16="http://schemas.microsoft.com/office/drawing/2014/main" id="{05502E6C-675C-4DBA-80FB-0E724857F6D4}"/>
              </a:ext>
            </a:extLst>
          </p:cNvPr>
          <p:cNvSpPr/>
          <p:nvPr/>
        </p:nvSpPr>
        <p:spPr>
          <a:xfrm>
            <a:off x="1830510" y="6000458"/>
            <a:ext cx="2497645" cy="23132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B70DD022-183C-4C19-896F-10A81CD618EF}"/>
              </a:ext>
            </a:extLst>
          </p:cNvPr>
          <p:cNvSpPr/>
          <p:nvPr/>
        </p:nvSpPr>
        <p:spPr>
          <a:xfrm>
            <a:off x="1830510" y="6475614"/>
            <a:ext cx="2497645" cy="23132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TextBox 61">
            <a:extLst>
              <a:ext uri="{FF2B5EF4-FFF2-40B4-BE49-F238E27FC236}">
                <a16:creationId xmlns:a16="http://schemas.microsoft.com/office/drawing/2014/main" id="{4CA3EE3F-64F6-4937-966B-3F22DEA31E9F}"/>
              </a:ext>
            </a:extLst>
          </p:cNvPr>
          <p:cNvSpPr txBox="1"/>
          <p:nvPr/>
        </p:nvSpPr>
        <p:spPr>
          <a:xfrm>
            <a:off x="1834458" y="3796958"/>
            <a:ext cx="1431802" cy="253916"/>
          </a:xfrm>
          <a:prstGeom prst="rect">
            <a:avLst/>
          </a:prstGeom>
          <a:noFill/>
        </p:spPr>
        <p:txBody>
          <a:bodyPr wrap="none" rtlCol="0" anchor="ctr">
            <a:spAutoFit/>
          </a:bodyPr>
          <a:lstStyle/>
          <a:p>
            <a:r>
              <a:rPr lang="ko-KR" altLang="en-US"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rPr>
              <a:t>전임상 유효성 평가 완료</a:t>
            </a:r>
            <a:endParaRPr lang="en-US" altLang="ko-KR"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63" name="TextBox 62">
            <a:extLst>
              <a:ext uri="{FF2B5EF4-FFF2-40B4-BE49-F238E27FC236}">
                <a16:creationId xmlns:a16="http://schemas.microsoft.com/office/drawing/2014/main" id="{58A8A6EF-6081-40CB-9D6B-DB768284F476}"/>
              </a:ext>
            </a:extLst>
          </p:cNvPr>
          <p:cNvSpPr txBox="1"/>
          <p:nvPr/>
        </p:nvSpPr>
        <p:spPr>
          <a:xfrm>
            <a:off x="1834458" y="4299114"/>
            <a:ext cx="1431802" cy="253916"/>
          </a:xfrm>
          <a:prstGeom prst="rect">
            <a:avLst/>
          </a:prstGeom>
          <a:noFill/>
        </p:spPr>
        <p:txBody>
          <a:bodyPr wrap="none" rtlCol="0" anchor="ctr">
            <a:spAutoFit/>
          </a:bodyPr>
          <a:lstStyle/>
          <a:p>
            <a:r>
              <a:rPr lang="ko-KR" altLang="en-US"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rPr>
              <a:t>전임상 유효성 평가 완료</a:t>
            </a:r>
            <a:endParaRPr lang="en-US" altLang="ko-KR"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64" name="TextBox 63">
            <a:extLst>
              <a:ext uri="{FF2B5EF4-FFF2-40B4-BE49-F238E27FC236}">
                <a16:creationId xmlns:a16="http://schemas.microsoft.com/office/drawing/2014/main" id="{3C5B3F6B-A45F-45E4-85FD-947CC235DA28}"/>
              </a:ext>
            </a:extLst>
          </p:cNvPr>
          <p:cNvSpPr txBox="1"/>
          <p:nvPr/>
        </p:nvSpPr>
        <p:spPr>
          <a:xfrm>
            <a:off x="1834458" y="4887667"/>
            <a:ext cx="1431802" cy="253916"/>
          </a:xfrm>
          <a:prstGeom prst="rect">
            <a:avLst/>
          </a:prstGeom>
          <a:noFill/>
        </p:spPr>
        <p:txBody>
          <a:bodyPr wrap="none" rtlCol="0" anchor="ctr">
            <a:spAutoFit/>
          </a:bodyPr>
          <a:lstStyle/>
          <a:p>
            <a:r>
              <a:rPr lang="ko-KR" altLang="en-US"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rPr>
              <a:t>전임상 유효성 평가 완료</a:t>
            </a:r>
            <a:endParaRPr lang="en-US" altLang="ko-KR"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65" name="TextBox 64">
            <a:extLst>
              <a:ext uri="{FF2B5EF4-FFF2-40B4-BE49-F238E27FC236}">
                <a16:creationId xmlns:a16="http://schemas.microsoft.com/office/drawing/2014/main" id="{0C9BA536-D038-47AB-B70F-96E40EE69AD6}"/>
              </a:ext>
            </a:extLst>
          </p:cNvPr>
          <p:cNvSpPr txBox="1"/>
          <p:nvPr/>
        </p:nvSpPr>
        <p:spPr>
          <a:xfrm>
            <a:off x="1834458" y="5468937"/>
            <a:ext cx="1431802" cy="253916"/>
          </a:xfrm>
          <a:prstGeom prst="rect">
            <a:avLst/>
          </a:prstGeom>
          <a:noFill/>
        </p:spPr>
        <p:txBody>
          <a:bodyPr wrap="none" rtlCol="0" anchor="ctr">
            <a:spAutoFit/>
          </a:bodyPr>
          <a:lstStyle/>
          <a:p>
            <a:r>
              <a:rPr lang="ko-KR" altLang="en-US"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rPr>
              <a:t>전임상 유효성 평가 완료</a:t>
            </a:r>
            <a:endParaRPr lang="en-US" altLang="ko-KR"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66" name="TextBox 65">
            <a:extLst>
              <a:ext uri="{FF2B5EF4-FFF2-40B4-BE49-F238E27FC236}">
                <a16:creationId xmlns:a16="http://schemas.microsoft.com/office/drawing/2014/main" id="{74F00936-B58D-4192-A646-00F1C46B0675}"/>
              </a:ext>
            </a:extLst>
          </p:cNvPr>
          <p:cNvSpPr txBox="1"/>
          <p:nvPr/>
        </p:nvSpPr>
        <p:spPr>
          <a:xfrm>
            <a:off x="1834458" y="5990037"/>
            <a:ext cx="1431802" cy="253916"/>
          </a:xfrm>
          <a:prstGeom prst="rect">
            <a:avLst/>
          </a:prstGeom>
          <a:noFill/>
        </p:spPr>
        <p:txBody>
          <a:bodyPr wrap="none" rtlCol="0" anchor="ctr">
            <a:spAutoFit/>
          </a:bodyPr>
          <a:lstStyle/>
          <a:p>
            <a:r>
              <a:rPr lang="ko-KR" altLang="en-US"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rPr>
              <a:t>전임상 유효성 평가 완료</a:t>
            </a:r>
            <a:endParaRPr lang="en-US" altLang="ko-KR"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67" name="TextBox 66">
            <a:extLst>
              <a:ext uri="{FF2B5EF4-FFF2-40B4-BE49-F238E27FC236}">
                <a16:creationId xmlns:a16="http://schemas.microsoft.com/office/drawing/2014/main" id="{BF579C8F-CBE7-4F8A-8252-4D567F0A2919}"/>
              </a:ext>
            </a:extLst>
          </p:cNvPr>
          <p:cNvSpPr txBox="1"/>
          <p:nvPr/>
        </p:nvSpPr>
        <p:spPr>
          <a:xfrm>
            <a:off x="1834458" y="6471694"/>
            <a:ext cx="1431802" cy="253916"/>
          </a:xfrm>
          <a:prstGeom prst="rect">
            <a:avLst/>
          </a:prstGeom>
          <a:noFill/>
        </p:spPr>
        <p:txBody>
          <a:bodyPr wrap="none" rtlCol="0" anchor="ctr">
            <a:spAutoFit/>
          </a:bodyPr>
          <a:lstStyle/>
          <a:p>
            <a:r>
              <a:rPr lang="ko-KR" altLang="en-US"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rPr>
              <a:t>전임상 유효성 평가 완료</a:t>
            </a:r>
            <a:endParaRPr lang="en-US" altLang="ko-KR" sz="1050" dirty="0">
              <a:ln>
                <a:solidFill>
                  <a:schemeClr val="accent1">
                    <a:shade val="50000"/>
                    <a:alpha val="0"/>
                  </a:schemeClr>
                </a:solidFill>
              </a:ln>
              <a:solidFill>
                <a:schemeClr val="bg1"/>
              </a:solidFill>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68" name="TextBox 67">
            <a:extLst>
              <a:ext uri="{FF2B5EF4-FFF2-40B4-BE49-F238E27FC236}">
                <a16:creationId xmlns:a16="http://schemas.microsoft.com/office/drawing/2014/main" id="{2372906E-E93F-406D-B409-07180C624766}"/>
              </a:ext>
            </a:extLst>
          </p:cNvPr>
          <p:cNvSpPr txBox="1"/>
          <p:nvPr/>
        </p:nvSpPr>
        <p:spPr>
          <a:xfrm>
            <a:off x="7011566" y="1140081"/>
            <a:ext cx="1364476" cy="276999"/>
          </a:xfrm>
          <a:prstGeom prst="rect">
            <a:avLst/>
          </a:prstGeom>
          <a:noFill/>
        </p:spPr>
        <p:txBody>
          <a:bodyPr wrap="none" rtlCol="0" anchor="ctr">
            <a:spAutoFit/>
          </a:bodyPr>
          <a:lstStyle/>
          <a:p>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2023</a:t>
            </a:r>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년 이내 상품화</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69" name="TextBox 68">
            <a:extLst>
              <a:ext uri="{FF2B5EF4-FFF2-40B4-BE49-F238E27FC236}">
                <a16:creationId xmlns:a16="http://schemas.microsoft.com/office/drawing/2014/main" id="{089692EF-E168-4835-BB6F-A7DA8ADC8424}"/>
              </a:ext>
            </a:extLst>
          </p:cNvPr>
          <p:cNvSpPr txBox="1"/>
          <p:nvPr/>
        </p:nvSpPr>
        <p:spPr>
          <a:xfrm>
            <a:off x="7011566" y="1647915"/>
            <a:ext cx="1364476" cy="276999"/>
          </a:xfrm>
          <a:prstGeom prst="rect">
            <a:avLst/>
          </a:prstGeom>
          <a:noFill/>
        </p:spPr>
        <p:txBody>
          <a:bodyPr wrap="none" rtlCol="0" anchor="ctr">
            <a:spAutoFit/>
          </a:bodyPr>
          <a:lstStyle/>
          <a:p>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2023</a:t>
            </a:r>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년 이내 상품화</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70" name="TextBox 69">
            <a:extLst>
              <a:ext uri="{FF2B5EF4-FFF2-40B4-BE49-F238E27FC236}">
                <a16:creationId xmlns:a16="http://schemas.microsoft.com/office/drawing/2014/main" id="{1BF27341-6FF6-459B-BDD1-7C0B39050D04}"/>
              </a:ext>
            </a:extLst>
          </p:cNvPr>
          <p:cNvSpPr txBox="1"/>
          <p:nvPr/>
        </p:nvSpPr>
        <p:spPr>
          <a:xfrm>
            <a:off x="7011566" y="2230739"/>
            <a:ext cx="1364476" cy="276999"/>
          </a:xfrm>
          <a:prstGeom prst="rect">
            <a:avLst/>
          </a:prstGeom>
          <a:noFill/>
        </p:spPr>
        <p:txBody>
          <a:bodyPr wrap="none" rtlCol="0" anchor="ctr">
            <a:spAutoFit/>
          </a:bodyPr>
          <a:lstStyle/>
          <a:p>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2023</a:t>
            </a:r>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년 이내 상품화</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71" name="TextBox 70">
            <a:extLst>
              <a:ext uri="{FF2B5EF4-FFF2-40B4-BE49-F238E27FC236}">
                <a16:creationId xmlns:a16="http://schemas.microsoft.com/office/drawing/2014/main" id="{C7315E46-2088-4602-8130-16A6CFD0CAB6}"/>
              </a:ext>
            </a:extLst>
          </p:cNvPr>
          <p:cNvSpPr txBox="1"/>
          <p:nvPr/>
        </p:nvSpPr>
        <p:spPr>
          <a:xfrm>
            <a:off x="7011566" y="2788891"/>
            <a:ext cx="1360052" cy="276999"/>
          </a:xfrm>
          <a:prstGeom prst="rect">
            <a:avLst/>
          </a:prstGeom>
          <a:noFill/>
        </p:spPr>
        <p:txBody>
          <a:bodyPr wrap="none" rtlCol="0" anchor="ctr">
            <a:spAutoFit/>
          </a:bodyPr>
          <a:lstStyle/>
          <a:p>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2024</a:t>
            </a:r>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년 이내 상품화</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72" name="TextBox 71">
            <a:extLst>
              <a:ext uri="{FF2B5EF4-FFF2-40B4-BE49-F238E27FC236}">
                <a16:creationId xmlns:a16="http://schemas.microsoft.com/office/drawing/2014/main" id="{7F810AE9-801D-432C-B376-5B9BEA8EFED4}"/>
              </a:ext>
            </a:extLst>
          </p:cNvPr>
          <p:cNvSpPr txBox="1"/>
          <p:nvPr/>
        </p:nvSpPr>
        <p:spPr>
          <a:xfrm>
            <a:off x="7011566" y="3297818"/>
            <a:ext cx="1360052" cy="276999"/>
          </a:xfrm>
          <a:prstGeom prst="rect">
            <a:avLst/>
          </a:prstGeom>
          <a:noFill/>
        </p:spPr>
        <p:txBody>
          <a:bodyPr wrap="none" rtlCol="0" anchor="ctr">
            <a:spAutoFit/>
          </a:bodyPr>
          <a:lstStyle/>
          <a:p>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2024</a:t>
            </a:r>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년 이내 상품화</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73" name="TextBox 72">
            <a:extLst>
              <a:ext uri="{FF2B5EF4-FFF2-40B4-BE49-F238E27FC236}">
                <a16:creationId xmlns:a16="http://schemas.microsoft.com/office/drawing/2014/main" id="{34362F55-D468-46AB-B4D7-7710D277C447}"/>
              </a:ext>
            </a:extLst>
          </p:cNvPr>
          <p:cNvSpPr txBox="1"/>
          <p:nvPr/>
        </p:nvSpPr>
        <p:spPr>
          <a:xfrm>
            <a:off x="7011566" y="3815502"/>
            <a:ext cx="1364476" cy="276999"/>
          </a:xfrm>
          <a:prstGeom prst="rect">
            <a:avLst/>
          </a:prstGeom>
          <a:noFill/>
        </p:spPr>
        <p:txBody>
          <a:bodyPr wrap="none" rtlCol="0" anchor="ctr">
            <a:spAutoFit/>
          </a:bodyPr>
          <a:lstStyle/>
          <a:p>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2025</a:t>
            </a:r>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년 이내 상품화</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74" name="TextBox 73">
            <a:extLst>
              <a:ext uri="{FF2B5EF4-FFF2-40B4-BE49-F238E27FC236}">
                <a16:creationId xmlns:a16="http://schemas.microsoft.com/office/drawing/2014/main" id="{506522DB-F1BC-4AA3-992A-C6524D1C83CA}"/>
              </a:ext>
            </a:extLst>
          </p:cNvPr>
          <p:cNvSpPr txBox="1"/>
          <p:nvPr/>
        </p:nvSpPr>
        <p:spPr>
          <a:xfrm>
            <a:off x="7011566" y="4281369"/>
            <a:ext cx="1364476" cy="276999"/>
          </a:xfrm>
          <a:prstGeom prst="rect">
            <a:avLst/>
          </a:prstGeom>
          <a:noFill/>
        </p:spPr>
        <p:txBody>
          <a:bodyPr wrap="none" rtlCol="0" anchor="ctr">
            <a:spAutoFit/>
          </a:bodyPr>
          <a:lstStyle/>
          <a:p>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2025</a:t>
            </a:r>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년 이내 상품화</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75" name="TextBox 74">
            <a:extLst>
              <a:ext uri="{FF2B5EF4-FFF2-40B4-BE49-F238E27FC236}">
                <a16:creationId xmlns:a16="http://schemas.microsoft.com/office/drawing/2014/main" id="{67CBDA20-325D-4677-926C-D6FA920DB565}"/>
              </a:ext>
            </a:extLst>
          </p:cNvPr>
          <p:cNvSpPr txBox="1"/>
          <p:nvPr/>
        </p:nvSpPr>
        <p:spPr>
          <a:xfrm>
            <a:off x="7011566" y="4872774"/>
            <a:ext cx="1364476" cy="276999"/>
          </a:xfrm>
          <a:prstGeom prst="rect">
            <a:avLst/>
          </a:prstGeom>
          <a:noFill/>
        </p:spPr>
        <p:txBody>
          <a:bodyPr wrap="none" rtlCol="0" anchor="ctr">
            <a:spAutoFit/>
          </a:bodyPr>
          <a:lstStyle/>
          <a:p>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2025</a:t>
            </a:r>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년 이내 상품화</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76" name="TextBox 75">
            <a:extLst>
              <a:ext uri="{FF2B5EF4-FFF2-40B4-BE49-F238E27FC236}">
                <a16:creationId xmlns:a16="http://schemas.microsoft.com/office/drawing/2014/main" id="{30AAA338-EE3A-4955-977A-0131151FF2B2}"/>
              </a:ext>
            </a:extLst>
          </p:cNvPr>
          <p:cNvSpPr txBox="1"/>
          <p:nvPr/>
        </p:nvSpPr>
        <p:spPr>
          <a:xfrm>
            <a:off x="7011566" y="5456396"/>
            <a:ext cx="1021433" cy="276999"/>
          </a:xfrm>
          <a:prstGeom prst="rect">
            <a:avLst/>
          </a:prstGeom>
          <a:noFill/>
        </p:spPr>
        <p:txBody>
          <a:bodyPr wrap="none" rtlCol="0" anchor="ctr">
            <a:spAutoFit/>
          </a:bodyPr>
          <a:lstStyle/>
          <a:p>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기술이전 추진</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77" name="TextBox 76">
            <a:extLst>
              <a:ext uri="{FF2B5EF4-FFF2-40B4-BE49-F238E27FC236}">
                <a16:creationId xmlns:a16="http://schemas.microsoft.com/office/drawing/2014/main" id="{E93CA3D0-E686-4FE6-88A9-D9E5765F8A4F}"/>
              </a:ext>
            </a:extLst>
          </p:cNvPr>
          <p:cNvSpPr txBox="1"/>
          <p:nvPr/>
        </p:nvSpPr>
        <p:spPr>
          <a:xfrm>
            <a:off x="7011566" y="5998227"/>
            <a:ext cx="1364476" cy="276999"/>
          </a:xfrm>
          <a:prstGeom prst="rect">
            <a:avLst/>
          </a:prstGeom>
          <a:noFill/>
        </p:spPr>
        <p:txBody>
          <a:bodyPr wrap="none" rtlCol="0" anchor="ctr">
            <a:spAutoFit/>
          </a:bodyPr>
          <a:lstStyle/>
          <a:p>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2025</a:t>
            </a:r>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년 이내 상품화</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sp>
        <p:nvSpPr>
          <p:cNvPr id="78" name="TextBox 77">
            <a:extLst>
              <a:ext uri="{FF2B5EF4-FFF2-40B4-BE49-F238E27FC236}">
                <a16:creationId xmlns:a16="http://schemas.microsoft.com/office/drawing/2014/main" id="{EEE91AAD-CA49-4785-B216-95DD5E02603E}"/>
              </a:ext>
            </a:extLst>
          </p:cNvPr>
          <p:cNvSpPr txBox="1"/>
          <p:nvPr/>
        </p:nvSpPr>
        <p:spPr>
          <a:xfrm>
            <a:off x="7011566" y="6464094"/>
            <a:ext cx="1364476" cy="276999"/>
          </a:xfrm>
          <a:prstGeom prst="rect">
            <a:avLst/>
          </a:prstGeom>
          <a:noFill/>
        </p:spPr>
        <p:txBody>
          <a:bodyPr wrap="none" rtlCol="0" anchor="ctr">
            <a:spAutoFit/>
          </a:bodyPr>
          <a:lstStyle/>
          <a:p>
            <a:r>
              <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2025</a:t>
            </a:r>
            <a:r>
              <a:rPr lang="ko-KR" altLang="en-US"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rPr>
              <a:t>년 이내 상품화</a:t>
            </a:r>
            <a:endParaRPr lang="en-US" altLang="ko-KR" sz="1200" dirty="0">
              <a:ln>
                <a:solidFill>
                  <a:schemeClr val="accent1">
                    <a:shade val="50000"/>
                    <a:alpha val="0"/>
                  </a:schemeClr>
                </a:solidFill>
              </a:ln>
              <a:latin typeface="Franklin Gothic Medium Cond" panose="020B0606030402020204" pitchFamily="34" charset="0"/>
              <a:ea typeface="KoPub돋움체 Bold" panose="00000800000000000000" pitchFamily="2" charset="-127"/>
              <a:cs typeface="Arial" panose="020B0604020202020204" pitchFamily="34" charset="0"/>
            </a:endParaRPr>
          </a:p>
        </p:txBody>
      </p:sp>
      <p:cxnSp>
        <p:nvCxnSpPr>
          <p:cNvPr id="79" name="직선 연결선 78">
            <a:extLst>
              <a:ext uri="{FF2B5EF4-FFF2-40B4-BE49-F238E27FC236}">
                <a16:creationId xmlns:a16="http://schemas.microsoft.com/office/drawing/2014/main" id="{17E61BE7-23CE-4CCE-8A61-185B056A1BBE}"/>
              </a:ext>
            </a:extLst>
          </p:cNvPr>
          <p:cNvCxnSpPr>
            <a:cxnSpLocks/>
          </p:cNvCxnSpPr>
          <p:nvPr/>
        </p:nvCxnSpPr>
        <p:spPr>
          <a:xfrm>
            <a:off x="-231516" y="1508381"/>
            <a:ext cx="9096116"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81" name="직선 연결선 80">
            <a:extLst>
              <a:ext uri="{FF2B5EF4-FFF2-40B4-BE49-F238E27FC236}">
                <a16:creationId xmlns:a16="http://schemas.microsoft.com/office/drawing/2014/main" id="{E6C3E021-07E6-4E05-B4C5-562215FBA074}"/>
              </a:ext>
            </a:extLst>
          </p:cNvPr>
          <p:cNvCxnSpPr>
            <a:cxnSpLocks/>
          </p:cNvCxnSpPr>
          <p:nvPr/>
        </p:nvCxnSpPr>
        <p:spPr>
          <a:xfrm>
            <a:off x="-231516" y="2041781"/>
            <a:ext cx="9096116"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82" name="직선 연결선 81">
            <a:extLst>
              <a:ext uri="{FF2B5EF4-FFF2-40B4-BE49-F238E27FC236}">
                <a16:creationId xmlns:a16="http://schemas.microsoft.com/office/drawing/2014/main" id="{DB6F219D-2183-4518-BCE4-47DE0169FE5D}"/>
              </a:ext>
            </a:extLst>
          </p:cNvPr>
          <p:cNvCxnSpPr>
            <a:cxnSpLocks/>
          </p:cNvCxnSpPr>
          <p:nvPr/>
        </p:nvCxnSpPr>
        <p:spPr>
          <a:xfrm>
            <a:off x="-231516" y="2727581"/>
            <a:ext cx="9096116"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83" name="직선 연결선 82">
            <a:extLst>
              <a:ext uri="{FF2B5EF4-FFF2-40B4-BE49-F238E27FC236}">
                <a16:creationId xmlns:a16="http://schemas.microsoft.com/office/drawing/2014/main" id="{6040AC93-041C-4F29-92F1-CA44D15A29DD}"/>
              </a:ext>
            </a:extLst>
          </p:cNvPr>
          <p:cNvCxnSpPr>
            <a:cxnSpLocks/>
          </p:cNvCxnSpPr>
          <p:nvPr/>
        </p:nvCxnSpPr>
        <p:spPr>
          <a:xfrm>
            <a:off x="-231516" y="3222881"/>
            <a:ext cx="9096116"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84" name="직선 연결선 83">
            <a:extLst>
              <a:ext uri="{FF2B5EF4-FFF2-40B4-BE49-F238E27FC236}">
                <a16:creationId xmlns:a16="http://schemas.microsoft.com/office/drawing/2014/main" id="{17292C54-F9A3-4EC3-94FE-762A7072C9D3}"/>
              </a:ext>
            </a:extLst>
          </p:cNvPr>
          <p:cNvCxnSpPr>
            <a:cxnSpLocks/>
          </p:cNvCxnSpPr>
          <p:nvPr/>
        </p:nvCxnSpPr>
        <p:spPr>
          <a:xfrm>
            <a:off x="-231516" y="4213481"/>
            <a:ext cx="9096116"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85" name="직선 연결선 84">
            <a:extLst>
              <a:ext uri="{FF2B5EF4-FFF2-40B4-BE49-F238E27FC236}">
                <a16:creationId xmlns:a16="http://schemas.microsoft.com/office/drawing/2014/main" id="{AA6BB3BA-AAFA-43C8-85AB-9B11D5AB21F8}"/>
              </a:ext>
            </a:extLst>
          </p:cNvPr>
          <p:cNvCxnSpPr>
            <a:cxnSpLocks/>
          </p:cNvCxnSpPr>
          <p:nvPr/>
        </p:nvCxnSpPr>
        <p:spPr>
          <a:xfrm>
            <a:off x="-231516" y="4696081"/>
            <a:ext cx="9096116"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86" name="직선 연결선 85">
            <a:extLst>
              <a:ext uri="{FF2B5EF4-FFF2-40B4-BE49-F238E27FC236}">
                <a16:creationId xmlns:a16="http://schemas.microsoft.com/office/drawing/2014/main" id="{11C00305-45AB-4CC7-9323-E37B6F45EB17}"/>
              </a:ext>
            </a:extLst>
          </p:cNvPr>
          <p:cNvCxnSpPr>
            <a:cxnSpLocks/>
          </p:cNvCxnSpPr>
          <p:nvPr/>
        </p:nvCxnSpPr>
        <p:spPr>
          <a:xfrm>
            <a:off x="-231516" y="5356481"/>
            <a:ext cx="9096116"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87" name="직선 연결선 86">
            <a:extLst>
              <a:ext uri="{FF2B5EF4-FFF2-40B4-BE49-F238E27FC236}">
                <a16:creationId xmlns:a16="http://schemas.microsoft.com/office/drawing/2014/main" id="{589DB071-85F9-4314-BC53-8DE0D9BE30A7}"/>
              </a:ext>
            </a:extLst>
          </p:cNvPr>
          <p:cNvCxnSpPr>
            <a:cxnSpLocks/>
          </p:cNvCxnSpPr>
          <p:nvPr/>
        </p:nvCxnSpPr>
        <p:spPr>
          <a:xfrm>
            <a:off x="-231516" y="6347081"/>
            <a:ext cx="9096116" cy="0"/>
          </a:xfrm>
          <a:prstGeom prst="line">
            <a:avLst/>
          </a:prstGeom>
          <a:ln>
            <a:prstDash val="dash"/>
          </a:ln>
        </p:spPr>
        <p:style>
          <a:lnRef idx="1">
            <a:schemeClr val="dk1"/>
          </a:lnRef>
          <a:fillRef idx="0">
            <a:schemeClr val="dk1"/>
          </a:fillRef>
          <a:effectRef idx="0">
            <a:schemeClr val="dk1"/>
          </a:effectRef>
          <a:fontRef idx="minor">
            <a:schemeClr val="tx1"/>
          </a:fontRef>
        </p:style>
      </p:cxnSp>
      <p:pic>
        <p:nvPicPr>
          <p:cNvPr id="3" name="그림 2">
            <a:extLst>
              <a:ext uri="{FF2B5EF4-FFF2-40B4-BE49-F238E27FC236}">
                <a16:creationId xmlns:a16="http://schemas.microsoft.com/office/drawing/2014/main" id="{15B97FC9-FAE9-45FD-A2C2-6B9E187FB10D}"/>
              </a:ext>
            </a:extLst>
          </p:cNvPr>
          <p:cNvPicPr>
            <a:picLocks noChangeAspect="1"/>
          </p:cNvPicPr>
          <p:nvPr/>
        </p:nvPicPr>
        <p:blipFill rotWithShape="1">
          <a:blip r:embed="rId2"/>
          <a:srcRect l="12098" t="35324" r="13557" b="10852"/>
          <a:stretch/>
        </p:blipFill>
        <p:spPr>
          <a:xfrm>
            <a:off x="9052973" y="1729205"/>
            <a:ext cx="7461499" cy="3691223"/>
          </a:xfrm>
          <a:prstGeom prst="rect">
            <a:avLst/>
          </a:prstGeom>
        </p:spPr>
      </p:pic>
      <p:cxnSp>
        <p:nvCxnSpPr>
          <p:cNvPr id="80" name="직선 연결선 79">
            <a:extLst>
              <a:ext uri="{FF2B5EF4-FFF2-40B4-BE49-F238E27FC236}">
                <a16:creationId xmlns:a16="http://schemas.microsoft.com/office/drawing/2014/main" id="{A050EA89-F6B8-429B-9A53-BD17159E7AAC}"/>
              </a:ext>
            </a:extLst>
          </p:cNvPr>
          <p:cNvCxnSpPr/>
          <p:nvPr/>
        </p:nvCxnSpPr>
        <p:spPr>
          <a:xfrm>
            <a:off x="9042271" y="31520"/>
            <a:ext cx="0" cy="6826480"/>
          </a:xfrm>
          <a:prstGeom prst="line">
            <a:avLst/>
          </a:prstGeom>
        </p:spPr>
        <p:style>
          <a:lnRef idx="1">
            <a:schemeClr val="dk1"/>
          </a:lnRef>
          <a:fillRef idx="0">
            <a:schemeClr val="dk1"/>
          </a:fillRef>
          <a:effectRef idx="0">
            <a:schemeClr val="dk1"/>
          </a:effectRef>
          <a:fontRef idx="minor">
            <a:schemeClr val="tx1"/>
          </a:fontRef>
        </p:style>
      </p:cxnSp>
      <p:sp>
        <p:nvSpPr>
          <p:cNvPr id="88" name="TextBox 87">
            <a:extLst>
              <a:ext uri="{FF2B5EF4-FFF2-40B4-BE49-F238E27FC236}">
                <a16:creationId xmlns:a16="http://schemas.microsoft.com/office/drawing/2014/main" id="{C57F8565-7275-474B-B699-1FD71541E30D}"/>
              </a:ext>
            </a:extLst>
          </p:cNvPr>
          <p:cNvSpPr txBox="1"/>
          <p:nvPr/>
        </p:nvSpPr>
        <p:spPr>
          <a:xfrm>
            <a:off x="9331283" y="1007513"/>
            <a:ext cx="2425664" cy="646331"/>
          </a:xfrm>
          <a:prstGeom prst="rect">
            <a:avLst/>
          </a:prstGeom>
          <a:noFill/>
        </p:spPr>
        <p:txBody>
          <a:bodyPr wrap="none" rtlCol="0">
            <a:spAutoFit/>
          </a:bodyPr>
          <a:lstStyle/>
          <a:p>
            <a:pPr marL="285750" indent="-285750">
              <a:buFontTx/>
              <a:buChar char="-"/>
            </a:pPr>
            <a:r>
              <a:rPr lang="ko-KR" altLang="en-US" dirty="0">
                <a:latin typeface="KoPub돋움체 Medium" panose="00000600000000000000" pitchFamily="2" charset="-127"/>
                <a:ea typeface="KoPub돋움체 Medium" panose="00000600000000000000" pitchFamily="2" charset="-127"/>
              </a:rPr>
              <a:t>아래 사진의 디자인을</a:t>
            </a:r>
            <a:br>
              <a:rPr lang="en-US" altLang="ko-KR" dirty="0">
                <a:latin typeface="KoPub돋움체 Medium" panose="00000600000000000000" pitchFamily="2" charset="-127"/>
                <a:ea typeface="KoPub돋움체 Medium" panose="00000600000000000000" pitchFamily="2" charset="-127"/>
              </a:rPr>
            </a:br>
            <a:r>
              <a:rPr lang="ko-KR" altLang="en-US" dirty="0">
                <a:latin typeface="KoPub돋움체 Medium" panose="00000600000000000000" pitchFamily="2" charset="-127"/>
                <a:ea typeface="KoPub돋움체 Medium" panose="00000600000000000000" pitchFamily="2" charset="-127"/>
              </a:rPr>
              <a:t>참고하여 작업</a:t>
            </a:r>
            <a:endParaRPr lang="en-US" altLang="ko-KR" dirty="0">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736013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2D374C-4122-41F2-9F9A-7FCD812387C0}"/>
              </a:ext>
            </a:extLst>
          </p:cNvPr>
          <p:cNvSpPr txBox="1"/>
          <p:nvPr/>
        </p:nvSpPr>
        <p:spPr>
          <a:xfrm>
            <a:off x="0" y="31520"/>
            <a:ext cx="3211135" cy="369332"/>
          </a:xfrm>
          <a:prstGeom prst="rect">
            <a:avLst/>
          </a:prstGeom>
          <a:noFill/>
        </p:spPr>
        <p:txBody>
          <a:bodyPr wrap="none" rtlCol="0">
            <a:spAutoFit/>
          </a:bodyPr>
          <a:lstStyle/>
          <a:p>
            <a:r>
              <a:rPr lang="en-US" altLang="ko-KR" dirty="0">
                <a:latin typeface="KoPub돋움체 Medium" panose="00000600000000000000" pitchFamily="2" charset="-127"/>
                <a:ea typeface="KoPub돋움체 Medium" panose="00000600000000000000" pitchFamily="2" charset="-127"/>
              </a:rPr>
              <a:t>6. </a:t>
            </a:r>
            <a:r>
              <a:rPr lang="ko-KR" altLang="en-US" dirty="0">
                <a:latin typeface="KoPub돋움체 Medium" panose="00000600000000000000" pitchFamily="2" charset="-127"/>
                <a:ea typeface="KoPub돋움체 Medium" panose="00000600000000000000" pitchFamily="2" charset="-127"/>
              </a:rPr>
              <a:t>협력 업체 및 도움을 주시는 곳</a:t>
            </a:r>
          </a:p>
        </p:txBody>
      </p:sp>
      <p:pic>
        <p:nvPicPr>
          <p:cNvPr id="1026" name="Picture 2" descr="전남대학교 로고">
            <a:hlinkClick r:id="rId2"/>
            <a:extLst>
              <a:ext uri="{FF2B5EF4-FFF2-40B4-BE49-F238E27FC236}">
                <a16:creationId xmlns:a16="http://schemas.microsoft.com/office/drawing/2014/main" id="{30F35531-7156-41A1-9CC5-19133ABFA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26" y="1192179"/>
            <a:ext cx="1896949" cy="5878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IST, '창업·기술사업화' 지원할 기술지주회사 설립 | 연합뉴스">
            <a:extLst>
              <a:ext uri="{FF2B5EF4-FFF2-40B4-BE49-F238E27FC236}">
                <a16:creationId xmlns:a16="http://schemas.microsoft.com/office/drawing/2014/main" id="{9B199195-884D-471F-A094-8AB2C9159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929" y="1854055"/>
            <a:ext cx="1967546" cy="7043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순천대학교 정기권 관리 시스템">
            <a:extLst>
              <a:ext uri="{FF2B5EF4-FFF2-40B4-BE49-F238E27FC236}">
                <a16:creationId xmlns:a16="http://schemas.microsoft.com/office/drawing/2014/main" id="{53A5760D-8ABD-4201-A67C-CE4F990850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4611" y="1200921"/>
            <a:ext cx="1887346" cy="5476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IST 한국과학기술연구원 | KIST소개 &gt; 경영전략 &gt; KIST CI">
            <a:extLst>
              <a:ext uri="{FF2B5EF4-FFF2-40B4-BE49-F238E27FC236}">
                <a16:creationId xmlns:a16="http://schemas.microsoft.com/office/drawing/2014/main" id="{A9FD4C3B-03BB-434E-9099-D76F1DC3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9202" y="1854055"/>
            <a:ext cx="1887346" cy="622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순천향대학교부속천안병원 로고">
            <a:extLst>
              <a:ext uri="{FF2B5EF4-FFF2-40B4-BE49-F238E27FC236}">
                <a16:creationId xmlns:a16="http://schemas.microsoft.com/office/drawing/2014/main" id="{01E77B51-08A7-4FCF-B079-01A9DDED3B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3304" y="1780860"/>
            <a:ext cx="2902206" cy="6970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991AE55-5D3D-4E1B-9984-6374650838D8}"/>
              </a:ext>
            </a:extLst>
          </p:cNvPr>
          <p:cNvSpPr txBox="1"/>
          <p:nvPr/>
        </p:nvSpPr>
        <p:spPr>
          <a:xfrm>
            <a:off x="308929" y="842951"/>
            <a:ext cx="1296638" cy="369332"/>
          </a:xfrm>
          <a:prstGeom prst="rect">
            <a:avLst/>
          </a:prstGeom>
          <a:noFill/>
        </p:spPr>
        <p:txBody>
          <a:bodyPr wrap="none" rtlCol="0">
            <a:spAutoFit/>
          </a:bodyPr>
          <a:lstStyle/>
          <a:p>
            <a:pPr algn="ctr"/>
            <a:r>
              <a:rPr lang="en-US" altLang="ko-KR" dirty="0">
                <a:latin typeface="KoPub돋움체 Bold" panose="00000800000000000000" pitchFamily="2" charset="-127"/>
                <a:ea typeface="KoPub돋움체 Bold" panose="00000800000000000000" pitchFamily="2" charset="-127"/>
              </a:rPr>
              <a:t>Our Works</a:t>
            </a:r>
          </a:p>
        </p:txBody>
      </p:sp>
      <p:pic>
        <p:nvPicPr>
          <p:cNvPr id="3" name="Picture 4" descr="logo2">
            <a:extLst>
              <a:ext uri="{FF2B5EF4-FFF2-40B4-BE49-F238E27FC236}">
                <a16:creationId xmlns:a16="http://schemas.microsoft.com/office/drawing/2014/main" id="{79498A9D-AE89-4DB1-AEF9-DBB14A7B72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630" y="3355680"/>
            <a:ext cx="2902205" cy="409285"/>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직선 연결선 15">
            <a:extLst>
              <a:ext uri="{FF2B5EF4-FFF2-40B4-BE49-F238E27FC236}">
                <a16:creationId xmlns:a16="http://schemas.microsoft.com/office/drawing/2014/main" id="{86E9FA42-8F0B-44B6-BBAE-CBB9EA77454C}"/>
              </a:ext>
            </a:extLst>
          </p:cNvPr>
          <p:cNvCxnSpPr/>
          <p:nvPr/>
        </p:nvCxnSpPr>
        <p:spPr>
          <a:xfrm>
            <a:off x="8071912" y="31520"/>
            <a:ext cx="0" cy="6826480"/>
          </a:xfrm>
          <a:prstGeom prst="line">
            <a:avLst/>
          </a:prstGeom>
        </p:spPr>
        <p:style>
          <a:lnRef idx="1">
            <a:schemeClr val="dk1"/>
          </a:lnRef>
          <a:fillRef idx="0">
            <a:schemeClr val="dk1"/>
          </a:fillRef>
          <a:effectRef idx="0">
            <a:schemeClr val="dk1"/>
          </a:effectRef>
          <a:fontRef idx="minor">
            <a:schemeClr val="tx1"/>
          </a:fontRef>
        </p:style>
      </p:cxnSp>
      <p:pic>
        <p:nvPicPr>
          <p:cNvPr id="17" name="그림 16">
            <a:extLst>
              <a:ext uri="{FF2B5EF4-FFF2-40B4-BE49-F238E27FC236}">
                <a16:creationId xmlns:a16="http://schemas.microsoft.com/office/drawing/2014/main" id="{87F36826-3158-41CB-906E-AB9A1412D358}"/>
              </a:ext>
            </a:extLst>
          </p:cNvPr>
          <p:cNvPicPr>
            <a:picLocks noChangeAspect="1"/>
          </p:cNvPicPr>
          <p:nvPr/>
        </p:nvPicPr>
        <p:blipFill>
          <a:blip r:embed="rId9"/>
          <a:stretch>
            <a:fillRect/>
          </a:stretch>
        </p:blipFill>
        <p:spPr>
          <a:xfrm>
            <a:off x="4706420" y="2635287"/>
            <a:ext cx="2219511" cy="588210"/>
          </a:xfrm>
          <a:prstGeom prst="rect">
            <a:avLst/>
          </a:prstGeom>
        </p:spPr>
      </p:pic>
      <p:pic>
        <p:nvPicPr>
          <p:cNvPr id="22" name="그림 21">
            <a:extLst>
              <a:ext uri="{FF2B5EF4-FFF2-40B4-BE49-F238E27FC236}">
                <a16:creationId xmlns:a16="http://schemas.microsoft.com/office/drawing/2014/main" id="{CAFC9AEF-3993-4921-8D90-AFD46A5DB766}"/>
              </a:ext>
            </a:extLst>
          </p:cNvPr>
          <p:cNvPicPr>
            <a:picLocks noChangeAspect="1"/>
          </p:cNvPicPr>
          <p:nvPr/>
        </p:nvPicPr>
        <p:blipFill>
          <a:blip r:embed="rId10"/>
          <a:stretch>
            <a:fillRect/>
          </a:stretch>
        </p:blipFill>
        <p:spPr>
          <a:xfrm>
            <a:off x="2589671" y="1180641"/>
            <a:ext cx="1910432" cy="588209"/>
          </a:xfrm>
          <a:prstGeom prst="rect">
            <a:avLst/>
          </a:prstGeom>
        </p:spPr>
      </p:pic>
      <p:pic>
        <p:nvPicPr>
          <p:cNvPr id="23" name="그림 22">
            <a:extLst>
              <a:ext uri="{FF2B5EF4-FFF2-40B4-BE49-F238E27FC236}">
                <a16:creationId xmlns:a16="http://schemas.microsoft.com/office/drawing/2014/main" id="{D79990AA-9115-4B1D-B697-F8C1DC3D9FB9}"/>
              </a:ext>
            </a:extLst>
          </p:cNvPr>
          <p:cNvPicPr>
            <a:picLocks noChangeAspect="1"/>
          </p:cNvPicPr>
          <p:nvPr/>
        </p:nvPicPr>
        <p:blipFill>
          <a:blip r:embed="rId11"/>
          <a:stretch>
            <a:fillRect/>
          </a:stretch>
        </p:blipFill>
        <p:spPr>
          <a:xfrm>
            <a:off x="2399202" y="2635287"/>
            <a:ext cx="2177710" cy="571580"/>
          </a:xfrm>
          <a:prstGeom prst="rect">
            <a:avLst/>
          </a:prstGeom>
        </p:spPr>
      </p:pic>
      <p:pic>
        <p:nvPicPr>
          <p:cNvPr id="25" name="그림 24">
            <a:extLst>
              <a:ext uri="{FF2B5EF4-FFF2-40B4-BE49-F238E27FC236}">
                <a16:creationId xmlns:a16="http://schemas.microsoft.com/office/drawing/2014/main" id="{F25BEAC8-EEBE-4A2F-A997-B2B1966409AE}"/>
              </a:ext>
            </a:extLst>
          </p:cNvPr>
          <p:cNvPicPr>
            <a:picLocks noChangeAspect="1"/>
          </p:cNvPicPr>
          <p:nvPr/>
        </p:nvPicPr>
        <p:blipFill>
          <a:blip r:embed="rId12"/>
          <a:stretch>
            <a:fillRect/>
          </a:stretch>
        </p:blipFill>
        <p:spPr>
          <a:xfrm>
            <a:off x="397262" y="2632456"/>
            <a:ext cx="1428949" cy="616839"/>
          </a:xfrm>
          <a:prstGeom prst="rect">
            <a:avLst/>
          </a:prstGeom>
        </p:spPr>
      </p:pic>
      <p:sp>
        <p:nvSpPr>
          <p:cNvPr id="24" name="TextBox 23">
            <a:extLst>
              <a:ext uri="{FF2B5EF4-FFF2-40B4-BE49-F238E27FC236}">
                <a16:creationId xmlns:a16="http://schemas.microsoft.com/office/drawing/2014/main" id="{45049224-77CC-4B8E-BCCF-5521A05F4241}"/>
              </a:ext>
            </a:extLst>
          </p:cNvPr>
          <p:cNvSpPr txBox="1"/>
          <p:nvPr/>
        </p:nvSpPr>
        <p:spPr>
          <a:xfrm>
            <a:off x="8360924" y="1007513"/>
            <a:ext cx="3772186" cy="1754326"/>
          </a:xfrm>
          <a:prstGeom prst="rect">
            <a:avLst/>
          </a:prstGeom>
          <a:noFill/>
        </p:spPr>
        <p:txBody>
          <a:bodyPr wrap="none" rtlCol="0">
            <a:spAutoFit/>
          </a:bodyPr>
          <a:lstStyle/>
          <a:p>
            <a:pPr marL="285750" indent="-285750">
              <a:buFontTx/>
              <a:buChar char="-"/>
            </a:pPr>
            <a:r>
              <a:rPr lang="ko-KR" altLang="en-US" dirty="0">
                <a:latin typeface="KoPub돋움체 Medium" panose="00000600000000000000" pitchFamily="2" charset="-127"/>
                <a:ea typeface="KoPub돋움체 Medium" panose="00000600000000000000" pitchFamily="2" charset="-127"/>
              </a:rPr>
              <a:t>해당 기관의 배너를 누르면</a:t>
            </a:r>
            <a:r>
              <a:rPr lang="en-US" altLang="ko-KR" dirty="0">
                <a:latin typeface="KoPub돋움체 Medium" panose="00000600000000000000" pitchFamily="2" charset="-127"/>
                <a:ea typeface="KoPub돋움체 Medium" panose="00000600000000000000" pitchFamily="2" charset="-127"/>
              </a:rPr>
              <a:t>,</a:t>
            </a:r>
            <a:br>
              <a:rPr lang="en-US" altLang="ko-KR" dirty="0">
                <a:latin typeface="KoPub돋움체 Medium" panose="00000600000000000000" pitchFamily="2" charset="-127"/>
                <a:ea typeface="KoPub돋움체 Medium" panose="00000600000000000000" pitchFamily="2" charset="-127"/>
              </a:rPr>
            </a:br>
            <a:r>
              <a:rPr lang="ko-KR" altLang="en-US" dirty="0">
                <a:latin typeface="KoPub돋움체 Medium" panose="00000600000000000000" pitchFamily="2" charset="-127"/>
                <a:ea typeface="KoPub돋움체 Medium" panose="00000600000000000000" pitchFamily="2" charset="-127"/>
              </a:rPr>
              <a:t>해당 기관의 메인 홈페이지로</a:t>
            </a:r>
            <a:br>
              <a:rPr lang="en-US" altLang="ko-KR" dirty="0">
                <a:latin typeface="KoPub돋움체 Medium" panose="00000600000000000000" pitchFamily="2" charset="-127"/>
                <a:ea typeface="KoPub돋움체 Medium" panose="00000600000000000000" pitchFamily="2" charset="-127"/>
              </a:rPr>
            </a:br>
            <a:r>
              <a:rPr lang="ko-KR" altLang="en-US" dirty="0">
                <a:latin typeface="KoPub돋움체 Medium" panose="00000600000000000000" pitchFamily="2" charset="-127"/>
                <a:ea typeface="KoPub돋움체 Medium" panose="00000600000000000000" pitchFamily="2" charset="-127"/>
              </a:rPr>
              <a:t>접속이 가능하도록 함</a:t>
            </a:r>
            <a:br>
              <a:rPr lang="en-US" altLang="ko-KR" dirty="0">
                <a:latin typeface="KoPub돋움체 Medium" panose="00000600000000000000" pitchFamily="2" charset="-127"/>
                <a:ea typeface="KoPub돋움체 Medium" panose="00000600000000000000" pitchFamily="2" charset="-127"/>
              </a:rPr>
            </a:br>
            <a:r>
              <a:rPr lang="en-US" altLang="ko-KR" dirty="0">
                <a:latin typeface="KoPub돋움체 Medium" panose="00000600000000000000" pitchFamily="2" charset="-127"/>
                <a:ea typeface="KoPub돋움체 Medium" panose="00000600000000000000" pitchFamily="2" charset="-127"/>
              </a:rPr>
              <a:t>(</a:t>
            </a:r>
            <a:r>
              <a:rPr lang="ko-KR" altLang="en-US" dirty="0">
                <a:latin typeface="KoPub돋움체 Medium" panose="00000600000000000000" pitchFamily="2" charset="-127"/>
                <a:ea typeface="KoPub돋움체 Medium" panose="00000600000000000000" pitchFamily="2" charset="-127"/>
              </a:rPr>
              <a:t>홈페이지 주소는 아래에 </a:t>
            </a:r>
            <a:r>
              <a:rPr lang="ko-KR" altLang="en-US" dirty="0" err="1">
                <a:latin typeface="KoPub돋움체 Medium" panose="00000600000000000000" pitchFamily="2" charset="-127"/>
                <a:ea typeface="KoPub돋움체 Medium" panose="00000600000000000000" pitchFamily="2" charset="-127"/>
              </a:rPr>
              <a:t>적어둠</a:t>
            </a:r>
            <a:r>
              <a:rPr lang="en-US" altLang="ko-KR" dirty="0">
                <a:latin typeface="KoPub돋움체 Medium" panose="00000600000000000000" pitchFamily="2" charset="-127"/>
                <a:ea typeface="KoPub돋움체 Medium" panose="00000600000000000000" pitchFamily="2" charset="-127"/>
              </a:rPr>
              <a:t>)</a:t>
            </a:r>
          </a:p>
          <a:p>
            <a:pPr marL="285750" indent="-285750">
              <a:buFontTx/>
              <a:buChar char="-"/>
            </a:pPr>
            <a:endParaRPr lang="en-US" altLang="ko-KR" dirty="0">
              <a:latin typeface="KoPub돋움체 Medium" panose="00000600000000000000" pitchFamily="2" charset="-127"/>
              <a:ea typeface="KoPub돋움체 Medium" panose="00000600000000000000" pitchFamily="2" charset="-127"/>
            </a:endParaRPr>
          </a:p>
          <a:p>
            <a:pPr marL="285750" indent="-285750">
              <a:buFontTx/>
              <a:buChar char="-"/>
            </a:pPr>
            <a:r>
              <a:rPr lang="ko-KR" altLang="en-US" dirty="0">
                <a:latin typeface="KoPub돋움체 Medium" panose="00000600000000000000" pitchFamily="2" charset="-127"/>
                <a:ea typeface="KoPub돋움체 Medium" panose="00000600000000000000" pitchFamily="2" charset="-127"/>
              </a:rPr>
              <a:t>각 배너들을 깔끔하게 보이도록 정렬</a:t>
            </a:r>
            <a:endParaRPr lang="en-US" altLang="ko-KR" dirty="0">
              <a:latin typeface="KoPub돋움체 Medium" panose="00000600000000000000" pitchFamily="2" charset="-127"/>
              <a:ea typeface="KoPub돋움체 Medium" panose="00000600000000000000" pitchFamily="2" charset="-127"/>
            </a:endParaRPr>
          </a:p>
        </p:txBody>
      </p:sp>
      <p:sp>
        <p:nvSpPr>
          <p:cNvPr id="27" name="TextBox 26">
            <a:extLst>
              <a:ext uri="{FF2B5EF4-FFF2-40B4-BE49-F238E27FC236}">
                <a16:creationId xmlns:a16="http://schemas.microsoft.com/office/drawing/2014/main" id="{E4FD253F-B328-49E3-95DF-D75E1CFF553B}"/>
              </a:ext>
            </a:extLst>
          </p:cNvPr>
          <p:cNvSpPr txBox="1"/>
          <p:nvPr/>
        </p:nvSpPr>
        <p:spPr>
          <a:xfrm>
            <a:off x="8243868" y="3070456"/>
            <a:ext cx="6101350" cy="2246769"/>
          </a:xfrm>
          <a:prstGeom prst="rect">
            <a:avLst/>
          </a:prstGeom>
          <a:noFill/>
        </p:spPr>
        <p:txBody>
          <a:bodyPr wrap="none">
            <a:spAutoFit/>
          </a:bodyPr>
          <a:lstStyle/>
          <a:p>
            <a:r>
              <a:rPr lang="ko-KR" altLang="en-US" sz="1400" dirty="0"/>
              <a:t>전남대학교 </a:t>
            </a:r>
            <a:r>
              <a:rPr lang="en-US" altLang="ko-KR" sz="1400" dirty="0"/>
              <a:t>: </a:t>
            </a:r>
            <a:r>
              <a:rPr lang="en-US" altLang="ko-KR" sz="1400" dirty="0">
                <a:hlinkClick r:id="rId2"/>
              </a:rPr>
              <a:t>https://www.jnu.ac.kr/jnumain.aspx</a:t>
            </a:r>
            <a:endParaRPr lang="en-US" altLang="ko-KR" sz="1400" dirty="0"/>
          </a:p>
          <a:p>
            <a:r>
              <a:rPr lang="ko-KR" altLang="en-US" sz="1400" dirty="0"/>
              <a:t>순천대학교 </a:t>
            </a:r>
            <a:r>
              <a:rPr lang="en-US" altLang="ko-KR" sz="1400" dirty="0"/>
              <a:t>: </a:t>
            </a:r>
            <a:r>
              <a:rPr lang="en-US" altLang="ko-KR" sz="1400" dirty="0">
                <a:hlinkClick r:id="rId13"/>
              </a:rPr>
              <a:t>https://www.scnu.ac.kr/SCNU/main.do</a:t>
            </a:r>
            <a:endParaRPr lang="en-US" altLang="ko-KR" sz="1400" dirty="0"/>
          </a:p>
          <a:p>
            <a:r>
              <a:rPr lang="ko-KR" altLang="en-US" sz="1400" dirty="0"/>
              <a:t>서울페이스 </a:t>
            </a:r>
            <a:r>
              <a:rPr lang="en-US" altLang="ko-KR" sz="1400" dirty="0"/>
              <a:t>21</a:t>
            </a:r>
            <a:r>
              <a:rPr lang="ko-KR" altLang="en-US" sz="1400" dirty="0"/>
              <a:t>치과 병원 </a:t>
            </a:r>
            <a:r>
              <a:rPr lang="en-US" altLang="ko-KR" sz="1400" dirty="0"/>
              <a:t>: </a:t>
            </a:r>
            <a:r>
              <a:rPr lang="en-US" altLang="ko-KR" sz="1400" dirty="0">
                <a:hlinkClick r:id="rId14"/>
              </a:rPr>
              <a:t>http://seoulface21.com/</a:t>
            </a:r>
            <a:endParaRPr lang="en-US" altLang="ko-KR" sz="1400" dirty="0"/>
          </a:p>
          <a:p>
            <a:r>
              <a:rPr lang="ko-KR" altLang="en-US" sz="1400" dirty="0" err="1"/>
              <a:t>유니스트</a:t>
            </a:r>
            <a:r>
              <a:rPr lang="ko-KR" altLang="en-US" sz="1400" dirty="0"/>
              <a:t> </a:t>
            </a:r>
            <a:r>
              <a:rPr lang="en-US" altLang="ko-KR" sz="1400" dirty="0"/>
              <a:t>: </a:t>
            </a:r>
            <a:r>
              <a:rPr lang="en-US" altLang="ko-KR" sz="1400" dirty="0">
                <a:hlinkClick r:id="rId15"/>
              </a:rPr>
              <a:t>https://www.unist.ac.kr/</a:t>
            </a:r>
            <a:endParaRPr lang="en-US" altLang="ko-KR" sz="1400" dirty="0"/>
          </a:p>
          <a:p>
            <a:r>
              <a:rPr lang="ko-KR" altLang="en-US" sz="1400" dirty="0"/>
              <a:t>한국과학기술연구원 </a:t>
            </a:r>
            <a:r>
              <a:rPr lang="en-US" altLang="ko-KR" sz="1400" dirty="0"/>
              <a:t>: </a:t>
            </a:r>
            <a:r>
              <a:rPr lang="en-US" altLang="ko-KR" sz="1400" dirty="0">
                <a:hlinkClick r:id="rId16"/>
              </a:rPr>
              <a:t>https://www.kist.re.kr/kist_web/main/</a:t>
            </a:r>
            <a:endParaRPr lang="en-US" altLang="ko-KR" sz="1400" dirty="0"/>
          </a:p>
          <a:p>
            <a:r>
              <a:rPr lang="ko-KR" altLang="en-US" sz="1400" dirty="0"/>
              <a:t>순천향대학교 부속 천안병원 </a:t>
            </a:r>
            <a:r>
              <a:rPr lang="en-US" altLang="ko-KR" sz="1400" dirty="0"/>
              <a:t>: </a:t>
            </a:r>
            <a:r>
              <a:rPr lang="en-US" altLang="ko-KR" sz="1400" dirty="0">
                <a:hlinkClick r:id="rId17"/>
              </a:rPr>
              <a:t>https://www.schmc.ac.kr/cheonan/index.do</a:t>
            </a:r>
            <a:endParaRPr lang="en-US" altLang="ko-KR" sz="1400" dirty="0"/>
          </a:p>
          <a:p>
            <a:r>
              <a:rPr lang="ko-KR" altLang="en-US" sz="1400" dirty="0"/>
              <a:t>전남대학교 병원 </a:t>
            </a:r>
            <a:r>
              <a:rPr lang="en-US" altLang="ko-KR" sz="1400" dirty="0"/>
              <a:t>: </a:t>
            </a:r>
            <a:r>
              <a:rPr lang="en-US" altLang="ko-KR" sz="1400" dirty="0">
                <a:hlinkClick r:id="rId18"/>
              </a:rPr>
              <a:t>https://www.cnuh.com/intro.cs</a:t>
            </a:r>
            <a:endParaRPr lang="en-US" altLang="ko-KR" sz="1400" dirty="0"/>
          </a:p>
          <a:p>
            <a:r>
              <a:rPr lang="ko-KR" altLang="en-US" sz="1400" dirty="0"/>
              <a:t>기술보증기금 </a:t>
            </a:r>
            <a:r>
              <a:rPr lang="en-US" altLang="ko-KR" sz="1400" dirty="0"/>
              <a:t>: </a:t>
            </a:r>
            <a:r>
              <a:rPr lang="en-US" altLang="ko-KR" sz="1400" dirty="0">
                <a:hlinkClick r:id="rId19"/>
              </a:rPr>
              <a:t>https://www.kibo.or.kr/index.do</a:t>
            </a:r>
            <a:endParaRPr lang="en-US" altLang="ko-KR" sz="1400" dirty="0"/>
          </a:p>
          <a:p>
            <a:r>
              <a:rPr lang="ko-KR" altLang="en-US" sz="1400" dirty="0" err="1"/>
              <a:t>광주테크노파크</a:t>
            </a:r>
            <a:r>
              <a:rPr lang="ko-KR" altLang="en-US" sz="1400" dirty="0"/>
              <a:t> </a:t>
            </a:r>
            <a:r>
              <a:rPr lang="en-US" altLang="ko-KR" sz="1400" dirty="0"/>
              <a:t>: </a:t>
            </a:r>
            <a:r>
              <a:rPr lang="en-US" altLang="ko-KR" sz="1400" dirty="0">
                <a:hlinkClick r:id="rId20"/>
              </a:rPr>
              <a:t>https://www.gjtp.or.kr/home/main.cs</a:t>
            </a:r>
            <a:endParaRPr lang="en-US" altLang="ko-KR" sz="1400" dirty="0"/>
          </a:p>
          <a:p>
            <a:r>
              <a:rPr lang="ko-KR" altLang="en-US" sz="1400" dirty="0" err="1"/>
              <a:t>한국화학융합시험연구원</a:t>
            </a:r>
            <a:r>
              <a:rPr lang="ko-KR" altLang="en-US" sz="1400" dirty="0"/>
              <a:t> </a:t>
            </a:r>
            <a:r>
              <a:rPr lang="en-US" altLang="ko-KR" sz="1400" dirty="0"/>
              <a:t>: http://www.ktr.or.kr/</a:t>
            </a:r>
          </a:p>
        </p:txBody>
      </p:sp>
    </p:spTree>
    <p:extLst>
      <p:ext uri="{BB962C8B-B14F-4D97-AF65-F5344CB8AC3E}">
        <p14:creationId xmlns:p14="http://schemas.microsoft.com/office/powerpoint/2010/main" val="4054906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DC6E3C-5C25-4F86-8F09-8B3AE64A65E0}"/>
              </a:ext>
            </a:extLst>
          </p:cNvPr>
          <p:cNvSpPr txBox="1"/>
          <p:nvPr/>
        </p:nvSpPr>
        <p:spPr>
          <a:xfrm>
            <a:off x="0" y="31520"/>
            <a:ext cx="1326004" cy="369332"/>
          </a:xfrm>
          <a:prstGeom prst="rect">
            <a:avLst/>
          </a:prstGeom>
          <a:noFill/>
        </p:spPr>
        <p:txBody>
          <a:bodyPr wrap="none" rtlCol="0">
            <a:spAutoFit/>
          </a:bodyPr>
          <a:lstStyle/>
          <a:p>
            <a:r>
              <a:rPr lang="en-US" altLang="ko-KR" dirty="0">
                <a:latin typeface="KoPub돋움체 Medium" panose="00000600000000000000" pitchFamily="2" charset="-127"/>
                <a:ea typeface="KoPub돋움체 Medium" panose="00000600000000000000" pitchFamily="2" charset="-127"/>
              </a:rPr>
              <a:t>7. </a:t>
            </a:r>
            <a:r>
              <a:rPr lang="ko-KR" altLang="en-US" dirty="0">
                <a:latin typeface="KoPub돋움체 Medium" panose="00000600000000000000" pitchFamily="2" charset="-127"/>
                <a:ea typeface="KoPub돋움체 Medium" panose="00000600000000000000" pitchFamily="2" charset="-127"/>
              </a:rPr>
              <a:t>관련 기사</a:t>
            </a:r>
          </a:p>
        </p:txBody>
      </p:sp>
      <p:sp>
        <p:nvSpPr>
          <p:cNvPr id="6" name="TextBox 5">
            <a:extLst>
              <a:ext uri="{FF2B5EF4-FFF2-40B4-BE49-F238E27FC236}">
                <a16:creationId xmlns:a16="http://schemas.microsoft.com/office/drawing/2014/main" id="{4904974E-C31B-4FBC-8B93-8D126294204E}"/>
              </a:ext>
            </a:extLst>
          </p:cNvPr>
          <p:cNvSpPr txBox="1"/>
          <p:nvPr/>
        </p:nvSpPr>
        <p:spPr>
          <a:xfrm>
            <a:off x="7058156" y="473619"/>
            <a:ext cx="4310795" cy="369332"/>
          </a:xfrm>
          <a:prstGeom prst="rect">
            <a:avLst/>
          </a:prstGeom>
          <a:noFill/>
        </p:spPr>
        <p:txBody>
          <a:bodyPr wrap="none" rtlCol="0">
            <a:spAutoFit/>
          </a:bodyPr>
          <a:lstStyle/>
          <a:p>
            <a:pPr marL="285750" indent="-285750">
              <a:buFontTx/>
              <a:buChar char="-"/>
            </a:pPr>
            <a:r>
              <a:rPr lang="ko-KR" altLang="en-US" dirty="0">
                <a:latin typeface="KoPub돋움체 Medium" panose="00000600000000000000" pitchFamily="2" charset="-127"/>
                <a:ea typeface="KoPub돋움체 Medium" panose="00000600000000000000" pitchFamily="2" charset="-127"/>
              </a:rPr>
              <a:t>왼쪽 기사 제목에 관련 기사 링크를 첨부함</a:t>
            </a:r>
            <a:endParaRPr lang="en-US" altLang="ko-KR" dirty="0">
              <a:latin typeface="KoPub돋움체 Medium" panose="00000600000000000000" pitchFamily="2" charset="-127"/>
              <a:ea typeface="KoPub돋움체 Medium" panose="00000600000000000000" pitchFamily="2" charset="-127"/>
            </a:endParaRPr>
          </a:p>
        </p:txBody>
      </p:sp>
      <p:sp>
        <p:nvSpPr>
          <p:cNvPr id="5" name="TextBox 4">
            <a:extLst>
              <a:ext uri="{FF2B5EF4-FFF2-40B4-BE49-F238E27FC236}">
                <a16:creationId xmlns:a16="http://schemas.microsoft.com/office/drawing/2014/main" id="{A1E66C12-CC3A-4CB9-8F3A-A185E629A13A}"/>
              </a:ext>
            </a:extLst>
          </p:cNvPr>
          <p:cNvSpPr txBox="1"/>
          <p:nvPr/>
        </p:nvSpPr>
        <p:spPr>
          <a:xfrm>
            <a:off x="223345" y="3956719"/>
            <a:ext cx="6122276" cy="646331"/>
          </a:xfrm>
          <a:prstGeom prst="rect">
            <a:avLst/>
          </a:prstGeom>
          <a:noFill/>
        </p:spPr>
        <p:txBody>
          <a:bodyPr wrap="square">
            <a:spAutoFit/>
          </a:bodyPr>
          <a:lstStyle/>
          <a:p>
            <a:r>
              <a:rPr lang="ko-KR" altLang="en-US" b="0" i="0" dirty="0">
                <a:solidFill>
                  <a:srgbClr val="222222"/>
                </a:solidFill>
                <a:effectLst/>
                <a:latin typeface="KoPub돋움체 Bold" panose="00000800000000000000" pitchFamily="2" charset="-127"/>
                <a:ea typeface="KoPub돋움체 Bold" panose="00000800000000000000" pitchFamily="2" charset="-127"/>
                <a:hlinkClick r:id="rId2"/>
              </a:rPr>
              <a:t>나노바이오시스템</a:t>
            </a:r>
            <a:r>
              <a:rPr lang="en-US" altLang="ko-KR" b="0" i="0" dirty="0">
                <a:solidFill>
                  <a:srgbClr val="222222"/>
                </a:solidFill>
                <a:effectLst/>
                <a:latin typeface="KoPub돋움체 Bold" panose="00000800000000000000" pitchFamily="2" charset="-127"/>
                <a:ea typeface="KoPub돋움체 Bold" panose="00000800000000000000" pitchFamily="2" charset="-127"/>
                <a:hlinkClick r:id="rId2"/>
              </a:rPr>
              <a:t>, ‘</a:t>
            </a:r>
            <a:r>
              <a:rPr lang="ko-KR" altLang="en-US" b="0" i="0" dirty="0">
                <a:solidFill>
                  <a:srgbClr val="222222"/>
                </a:solidFill>
                <a:effectLst/>
                <a:latin typeface="KoPub돋움체 Bold" panose="00000800000000000000" pitchFamily="2" charset="-127"/>
                <a:ea typeface="KoPub돋움체 Bold" panose="00000800000000000000" pitchFamily="2" charset="-127"/>
                <a:hlinkClick r:id="rId2"/>
              </a:rPr>
              <a:t>연골재생치료제’ </a:t>
            </a:r>
            <a:r>
              <a:rPr lang="ko-KR" altLang="en-US" b="0" i="0" dirty="0" err="1">
                <a:solidFill>
                  <a:srgbClr val="222222"/>
                </a:solidFill>
                <a:effectLst/>
                <a:latin typeface="KoPub돋움체 Bold" panose="00000800000000000000" pitchFamily="2" charset="-127"/>
                <a:ea typeface="KoPub돋움체 Bold" panose="00000800000000000000" pitchFamily="2" charset="-127"/>
                <a:hlinkClick r:id="rId2"/>
              </a:rPr>
              <a:t>범부처재생의료기술개발사업</a:t>
            </a:r>
            <a:r>
              <a:rPr lang="ko-KR" altLang="en-US" b="0" i="0" dirty="0">
                <a:solidFill>
                  <a:srgbClr val="222222"/>
                </a:solidFill>
                <a:effectLst/>
                <a:latin typeface="KoPub돋움체 Bold" panose="00000800000000000000" pitchFamily="2" charset="-127"/>
                <a:ea typeface="KoPub돋움체 Bold" panose="00000800000000000000" pitchFamily="2" charset="-127"/>
                <a:hlinkClick r:id="rId2"/>
              </a:rPr>
              <a:t> 선정</a:t>
            </a:r>
            <a:endParaRPr lang="ko-KR" altLang="en-US" dirty="0">
              <a:latin typeface="KoPub돋움체 Bold" panose="00000800000000000000" pitchFamily="2" charset="-127"/>
              <a:ea typeface="KoPub돋움체 Bold" panose="00000800000000000000" pitchFamily="2" charset="-127"/>
            </a:endParaRPr>
          </a:p>
        </p:txBody>
      </p:sp>
      <p:sp>
        <p:nvSpPr>
          <p:cNvPr id="7" name="TextBox 6">
            <a:extLst>
              <a:ext uri="{FF2B5EF4-FFF2-40B4-BE49-F238E27FC236}">
                <a16:creationId xmlns:a16="http://schemas.microsoft.com/office/drawing/2014/main" id="{2718AB8E-6C7E-4B63-939E-8C0FF8436537}"/>
              </a:ext>
            </a:extLst>
          </p:cNvPr>
          <p:cNvSpPr txBox="1"/>
          <p:nvPr/>
        </p:nvSpPr>
        <p:spPr>
          <a:xfrm>
            <a:off x="223345" y="1212283"/>
            <a:ext cx="6122276" cy="646331"/>
          </a:xfrm>
          <a:prstGeom prst="rect">
            <a:avLst/>
          </a:prstGeom>
          <a:noFill/>
        </p:spPr>
        <p:txBody>
          <a:bodyPr wrap="square">
            <a:spAutoFit/>
          </a:bodyPr>
          <a:lstStyle/>
          <a:p>
            <a:r>
              <a:rPr lang="en-US" altLang="ko-KR" b="0" i="0" dirty="0">
                <a:solidFill>
                  <a:srgbClr val="222222"/>
                </a:solidFill>
                <a:effectLst/>
                <a:latin typeface="KoPub돋움체 Bold" panose="00000800000000000000" pitchFamily="2" charset="-127"/>
                <a:ea typeface="KoPub돋움체 Bold" panose="00000800000000000000" pitchFamily="2" charset="-127"/>
                <a:hlinkClick r:id="rId3"/>
              </a:rPr>
              <a:t>[</a:t>
            </a:r>
            <a:r>
              <a:rPr lang="ko-KR" altLang="en-US" b="0" i="0" dirty="0">
                <a:solidFill>
                  <a:srgbClr val="222222"/>
                </a:solidFill>
                <a:effectLst/>
                <a:latin typeface="KoPub돋움체 Bold" panose="00000800000000000000" pitchFamily="2" charset="-127"/>
                <a:ea typeface="KoPub돋움체 Bold" panose="00000800000000000000" pitchFamily="2" charset="-127"/>
                <a:hlinkClick r:id="rId3"/>
              </a:rPr>
              <a:t>인터뷰</a:t>
            </a:r>
            <a:r>
              <a:rPr lang="en-US" altLang="ko-KR" b="0" i="0" dirty="0">
                <a:solidFill>
                  <a:srgbClr val="222222"/>
                </a:solidFill>
                <a:effectLst/>
                <a:latin typeface="KoPub돋움체 Bold" panose="00000800000000000000" pitchFamily="2" charset="-127"/>
                <a:ea typeface="KoPub돋움체 Bold" panose="00000800000000000000" pitchFamily="2" charset="-127"/>
                <a:hlinkClick r:id="rId3"/>
              </a:rPr>
              <a:t>] </a:t>
            </a:r>
            <a:r>
              <a:rPr lang="ko-KR" altLang="en-US" b="0" i="0" dirty="0">
                <a:solidFill>
                  <a:srgbClr val="222222"/>
                </a:solidFill>
                <a:effectLst/>
                <a:latin typeface="KoPub돋움체 Bold" panose="00000800000000000000" pitchFamily="2" charset="-127"/>
                <a:ea typeface="KoPub돋움체 Bold" panose="00000800000000000000" pitchFamily="2" charset="-127"/>
                <a:hlinkClick r:id="rId3"/>
              </a:rPr>
              <a:t>나노바이오시스템</a:t>
            </a:r>
            <a:r>
              <a:rPr lang="en-US" altLang="ko-KR" b="0" i="0" dirty="0">
                <a:solidFill>
                  <a:srgbClr val="222222"/>
                </a:solidFill>
                <a:effectLst/>
                <a:latin typeface="KoPub돋움체 Bold" panose="00000800000000000000" pitchFamily="2" charset="-127"/>
                <a:ea typeface="KoPub돋움체 Bold" panose="00000800000000000000" pitchFamily="2" charset="-127"/>
                <a:hlinkClick r:id="rId3"/>
              </a:rPr>
              <a:t>, “</a:t>
            </a:r>
            <a:r>
              <a:rPr lang="ko-KR" altLang="en-US" b="0" i="0" dirty="0">
                <a:solidFill>
                  <a:srgbClr val="222222"/>
                </a:solidFill>
                <a:effectLst/>
                <a:latin typeface="KoPub돋움체 Bold" panose="00000800000000000000" pitchFamily="2" charset="-127"/>
                <a:ea typeface="KoPub돋움체 Bold" panose="00000800000000000000" pitchFamily="2" charset="-127"/>
                <a:hlinkClick r:id="rId3"/>
              </a:rPr>
              <a:t>최고의 나노</a:t>
            </a:r>
            <a:r>
              <a:rPr lang="en-US" altLang="ko-KR" b="0" i="0" dirty="0">
                <a:solidFill>
                  <a:srgbClr val="222222"/>
                </a:solidFill>
                <a:effectLst/>
                <a:latin typeface="KoPub돋움체 Bold" panose="00000800000000000000" pitchFamily="2" charset="-127"/>
                <a:ea typeface="KoPub돋움체 Bold" panose="00000800000000000000" pitchFamily="2" charset="-127"/>
                <a:hlinkClick r:id="rId3"/>
              </a:rPr>
              <a:t>-</a:t>
            </a:r>
            <a:r>
              <a:rPr lang="ko-KR" altLang="en-US" b="0" i="0" dirty="0">
                <a:solidFill>
                  <a:srgbClr val="222222"/>
                </a:solidFill>
                <a:effectLst/>
                <a:latin typeface="KoPub돋움체 Bold" panose="00000800000000000000" pitchFamily="2" charset="-127"/>
                <a:ea typeface="KoPub돋움체 Bold" panose="00000800000000000000" pitchFamily="2" charset="-127"/>
                <a:hlinkClick r:id="rId3"/>
              </a:rPr>
              <a:t>줄기세포 치료제로 재생의료 시장 선도할 것”</a:t>
            </a:r>
            <a:endParaRPr lang="ko-KR" altLang="en-US" dirty="0">
              <a:latin typeface="KoPub돋움체 Bold" panose="00000800000000000000" pitchFamily="2" charset="-127"/>
              <a:ea typeface="KoPub돋움체 Bold" panose="00000800000000000000" pitchFamily="2" charset="-127"/>
            </a:endParaRPr>
          </a:p>
        </p:txBody>
      </p:sp>
      <p:sp>
        <p:nvSpPr>
          <p:cNvPr id="8" name="TextBox 7">
            <a:extLst>
              <a:ext uri="{FF2B5EF4-FFF2-40B4-BE49-F238E27FC236}">
                <a16:creationId xmlns:a16="http://schemas.microsoft.com/office/drawing/2014/main" id="{CCA892C6-4A05-4BDF-A2B3-2AC0A9B0E57B}"/>
              </a:ext>
            </a:extLst>
          </p:cNvPr>
          <p:cNvSpPr txBox="1"/>
          <p:nvPr/>
        </p:nvSpPr>
        <p:spPr>
          <a:xfrm>
            <a:off x="335156" y="842951"/>
            <a:ext cx="779124" cy="369332"/>
          </a:xfrm>
          <a:prstGeom prst="rect">
            <a:avLst/>
          </a:prstGeom>
          <a:noFill/>
        </p:spPr>
        <p:txBody>
          <a:bodyPr wrap="none" rtlCol="0">
            <a:spAutoFit/>
          </a:bodyPr>
          <a:lstStyle/>
          <a:p>
            <a:pPr algn="ctr"/>
            <a:r>
              <a:rPr lang="en-US" altLang="ko-KR" dirty="0">
                <a:latin typeface="KoPub돋움체 Bold" panose="00000800000000000000" pitchFamily="2" charset="-127"/>
                <a:ea typeface="KoPub돋움체 Bold" panose="00000800000000000000" pitchFamily="2" charset="-127"/>
              </a:rPr>
              <a:t>News</a:t>
            </a:r>
          </a:p>
        </p:txBody>
      </p:sp>
      <p:sp>
        <p:nvSpPr>
          <p:cNvPr id="9" name="TextBox 8">
            <a:extLst>
              <a:ext uri="{FF2B5EF4-FFF2-40B4-BE49-F238E27FC236}">
                <a16:creationId xmlns:a16="http://schemas.microsoft.com/office/drawing/2014/main" id="{EDEF9767-5F11-43AD-9822-8374E15BA7D4}"/>
              </a:ext>
            </a:extLst>
          </p:cNvPr>
          <p:cNvSpPr txBox="1"/>
          <p:nvPr/>
        </p:nvSpPr>
        <p:spPr>
          <a:xfrm>
            <a:off x="223345" y="4613576"/>
            <a:ext cx="6122276" cy="369332"/>
          </a:xfrm>
          <a:prstGeom prst="rect">
            <a:avLst/>
          </a:prstGeom>
          <a:noFill/>
        </p:spPr>
        <p:txBody>
          <a:bodyPr wrap="square">
            <a:spAutoFit/>
          </a:bodyPr>
          <a:lstStyle/>
          <a:p>
            <a:r>
              <a:rPr lang="ko-KR" altLang="en-US" b="0" i="0" dirty="0">
                <a:solidFill>
                  <a:srgbClr val="222222"/>
                </a:solidFill>
                <a:effectLst/>
                <a:latin typeface="KoPub돋움체 Bold" panose="00000800000000000000" pitchFamily="2" charset="-127"/>
                <a:ea typeface="KoPub돋움체 Bold" panose="00000800000000000000" pitchFamily="2" charset="-127"/>
                <a:hlinkClick r:id="rId4"/>
              </a:rPr>
              <a:t>나노바이오시스템’ </a:t>
            </a:r>
            <a:r>
              <a:rPr lang="en-US" altLang="ko-KR" b="0" i="0" dirty="0">
                <a:solidFill>
                  <a:srgbClr val="222222"/>
                </a:solidFill>
                <a:effectLst/>
                <a:latin typeface="KoPub돋움체 Bold" panose="00000800000000000000" pitchFamily="2" charset="-127"/>
                <a:ea typeface="KoPub돋움체 Bold" panose="00000800000000000000" pitchFamily="2" charset="-127"/>
                <a:hlinkClick r:id="rId4"/>
              </a:rPr>
              <a:t>20</a:t>
            </a:r>
            <a:r>
              <a:rPr lang="ko-KR" altLang="en-US" b="0" i="0" dirty="0">
                <a:solidFill>
                  <a:srgbClr val="222222"/>
                </a:solidFill>
                <a:effectLst/>
                <a:latin typeface="KoPub돋움체 Bold" panose="00000800000000000000" pitchFamily="2" charset="-127"/>
                <a:ea typeface="KoPub돋움체 Bold" panose="00000800000000000000" pitchFamily="2" charset="-127"/>
                <a:hlinkClick r:id="rId4"/>
              </a:rPr>
              <a:t>억 규모 프리 시리즈 </a:t>
            </a:r>
            <a:r>
              <a:rPr lang="en-US" altLang="ko-KR" b="0" i="0" dirty="0">
                <a:solidFill>
                  <a:srgbClr val="222222"/>
                </a:solidFill>
                <a:effectLst/>
                <a:latin typeface="KoPub돋움체 Bold" panose="00000800000000000000" pitchFamily="2" charset="-127"/>
                <a:ea typeface="KoPub돋움체 Bold" panose="00000800000000000000" pitchFamily="2" charset="-127"/>
                <a:hlinkClick r:id="rId4"/>
              </a:rPr>
              <a:t>A </a:t>
            </a:r>
            <a:r>
              <a:rPr lang="ko-KR" altLang="en-US" b="0" i="0" dirty="0">
                <a:solidFill>
                  <a:srgbClr val="222222"/>
                </a:solidFill>
                <a:effectLst/>
                <a:latin typeface="KoPub돋움체 Bold" panose="00000800000000000000" pitchFamily="2" charset="-127"/>
                <a:ea typeface="KoPub돋움체 Bold" panose="00000800000000000000" pitchFamily="2" charset="-127"/>
                <a:hlinkClick r:id="rId4"/>
              </a:rPr>
              <a:t>투자 유치</a:t>
            </a:r>
            <a:endParaRPr lang="ko-KR" altLang="en-US" dirty="0">
              <a:latin typeface="KoPub돋움체 Bold" panose="00000800000000000000" pitchFamily="2" charset="-127"/>
              <a:ea typeface="KoPub돋움체 Bold" panose="00000800000000000000" pitchFamily="2" charset="-127"/>
            </a:endParaRPr>
          </a:p>
        </p:txBody>
      </p:sp>
      <p:cxnSp>
        <p:nvCxnSpPr>
          <p:cNvPr id="11" name="직선 연결선 10">
            <a:extLst>
              <a:ext uri="{FF2B5EF4-FFF2-40B4-BE49-F238E27FC236}">
                <a16:creationId xmlns:a16="http://schemas.microsoft.com/office/drawing/2014/main" id="{474F0B4B-3967-48E3-84D1-FAD122EB5415}"/>
              </a:ext>
            </a:extLst>
          </p:cNvPr>
          <p:cNvCxnSpPr/>
          <p:nvPr/>
        </p:nvCxnSpPr>
        <p:spPr>
          <a:xfrm>
            <a:off x="6699084" y="31520"/>
            <a:ext cx="0" cy="6826480"/>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8EE7E02-DF6C-4188-AC34-122AB3BD910B}"/>
              </a:ext>
            </a:extLst>
          </p:cNvPr>
          <p:cNvSpPr txBox="1"/>
          <p:nvPr/>
        </p:nvSpPr>
        <p:spPr>
          <a:xfrm>
            <a:off x="218613" y="1972914"/>
            <a:ext cx="6121400" cy="369332"/>
          </a:xfrm>
          <a:prstGeom prst="rect">
            <a:avLst/>
          </a:prstGeom>
          <a:noFill/>
        </p:spPr>
        <p:txBody>
          <a:bodyPr wrap="square">
            <a:spAutoFit/>
          </a:bodyPr>
          <a:lstStyle/>
          <a:p>
            <a:r>
              <a:rPr lang="ko-KR" altLang="en-US" dirty="0">
                <a:solidFill>
                  <a:srgbClr val="222222"/>
                </a:solidFill>
                <a:latin typeface="KoPub돋움체 Bold" panose="00000800000000000000" pitchFamily="2" charset="-127"/>
                <a:ea typeface="KoPub돋움체 Bold" panose="00000800000000000000" pitchFamily="2" charset="-127"/>
                <a:hlinkClick r:id="rId5"/>
              </a:rPr>
              <a:t>나노기술로 고막</a:t>
            </a:r>
            <a:r>
              <a:rPr lang="en-US" altLang="ko-KR" dirty="0">
                <a:solidFill>
                  <a:srgbClr val="222222"/>
                </a:solidFill>
                <a:latin typeface="KoPub돋움체 Bold" panose="00000800000000000000" pitchFamily="2" charset="-127"/>
                <a:ea typeface="KoPub돋움체 Bold" panose="00000800000000000000" pitchFamily="2" charset="-127"/>
                <a:hlinkClick r:id="rId5"/>
              </a:rPr>
              <a:t>·</a:t>
            </a:r>
            <a:r>
              <a:rPr lang="ko-KR" altLang="en-US" dirty="0" err="1">
                <a:solidFill>
                  <a:srgbClr val="222222"/>
                </a:solidFill>
                <a:latin typeface="KoPub돋움체 Bold" panose="00000800000000000000" pitchFamily="2" charset="-127"/>
                <a:ea typeface="KoPub돋움체 Bold" panose="00000800000000000000" pitchFamily="2" charset="-127"/>
                <a:hlinkClick r:id="rId5"/>
              </a:rPr>
              <a:t>어깨힘줄</a:t>
            </a:r>
            <a:r>
              <a:rPr lang="ko-KR" altLang="en-US" dirty="0">
                <a:solidFill>
                  <a:srgbClr val="222222"/>
                </a:solidFill>
                <a:latin typeface="KoPub돋움체 Bold" panose="00000800000000000000" pitchFamily="2" charset="-127"/>
                <a:ea typeface="KoPub돋움체 Bold" panose="00000800000000000000" pitchFamily="2" charset="-127"/>
                <a:hlinkClick r:id="rId5"/>
              </a:rPr>
              <a:t> 등 재생할 치료제 나온다</a:t>
            </a:r>
            <a:endParaRPr lang="ko-KR" altLang="en-US" dirty="0">
              <a:solidFill>
                <a:srgbClr val="222222"/>
              </a:solidFill>
              <a:latin typeface="KoPub돋움체 Bold" panose="00000800000000000000" pitchFamily="2" charset="-127"/>
              <a:ea typeface="KoPub돋움체 Bold" panose="00000800000000000000" pitchFamily="2" charset="-127"/>
            </a:endParaRPr>
          </a:p>
        </p:txBody>
      </p:sp>
      <p:sp>
        <p:nvSpPr>
          <p:cNvPr id="17" name="TextBox 16">
            <a:extLst>
              <a:ext uri="{FF2B5EF4-FFF2-40B4-BE49-F238E27FC236}">
                <a16:creationId xmlns:a16="http://schemas.microsoft.com/office/drawing/2014/main" id="{2AC6E80C-ACBE-43E3-A421-84BD43BE7241}"/>
              </a:ext>
            </a:extLst>
          </p:cNvPr>
          <p:cNvSpPr txBox="1"/>
          <p:nvPr/>
        </p:nvSpPr>
        <p:spPr>
          <a:xfrm>
            <a:off x="233545" y="2456546"/>
            <a:ext cx="6121400" cy="369332"/>
          </a:xfrm>
          <a:prstGeom prst="rect">
            <a:avLst/>
          </a:prstGeom>
          <a:noFill/>
        </p:spPr>
        <p:txBody>
          <a:bodyPr wrap="square">
            <a:spAutoFit/>
          </a:bodyPr>
          <a:lstStyle/>
          <a:p>
            <a:r>
              <a:rPr lang="ko-KR" altLang="en-US" dirty="0">
                <a:solidFill>
                  <a:srgbClr val="222222"/>
                </a:solidFill>
                <a:latin typeface="KoPub돋움체 Bold" panose="00000800000000000000" pitchFamily="2" charset="-127"/>
                <a:ea typeface="KoPub돋움체 Bold" panose="00000800000000000000" pitchFamily="2" charset="-127"/>
                <a:hlinkClick r:id="rId6"/>
              </a:rPr>
              <a:t>기보</a:t>
            </a:r>
            <a:r>
              <a:rPr lang="en-US" altLang="ko-KR" dirty="0">
                <a:solidFill>
                  <a:srgbClr val="222222"/>
                </a:solidFill>
                <a:latin typeface="KoPub돋움체 Bold" panose="00000800000000000000" pitchFamily="2" charset="-127"/>
                <a:ea typeface="KoPub돋움체 Bold" panose="00000800000000000000" pitchFamily="2" charset="-127"/>
                <a:hlinkClick r:id="rId6"/>
              </a:rPr>
              <a:t>, </a:t>
            </a:r>
            <a:r>
              <a:rPr lang="ko-KR" altLang="en-US" dirty="0">
                <a:solidFill>
                  <a:srgbClr val="222222"/>
                </a:solidFill>
                <a:latin typeface="KoPub돋움체 Bold" panose="00000800000000000000" pitchFamily="2" charset="-127"/>
                <a:ea typeface="KoPub돋움체 Bold" panose="00000800000000000000" pitchFamily="2" charset="-127"/>
                <a:hlinkClick r:id="rId6"/>
              </a:rPr>
              <a:t>우수 기술기업과 투자자 만남의 장 마련</a:t>
            </a:r>
            <a:endParaRPr lang="ko-KR" altLang="en-US" dirty="0">
              <a:solidFill>
                <a:srgbClr val="222222"/>
              </a:solidFill>
              <a:latin typeface="KoPub돋움체 Bold" panose="00000800000000000000" pitchFamily="2" charset="-127"/>
              <a:ea typeface="KoPub돋움체 Bold" panose="00000800000000000000" pitchFamily="2" charset="-127"/>
            </a:endParaRPr>
          </a:p>
        </p:txBody>
      </p:sp>
      <p:sp>
        <p:nvSpPr>
          <p:cNvPr id="21" name="TextBox 20">
            <a:extLst>
              <a:ext uri="{FF2B5EF4-FFF2-40B4-BE49-F238E27FC236}">
                <a16:creationId xmlns:a16="http://schemas.microsoft.com/office/drawing/2014/main" id="{717465ED-70B4-4295-BA82-9DEEEB4C7CCC}"/>
              </a:ext>
            </a:extLst>
          </p:cNvPr>
          <p:cNvSpPr txBox="1"/>
          <p:nvPr/>
        </p:nvSpPr>
        <p:spPr>
          <a:xfrm>
            <a:off x="233545" y="2836404"/>
            <a:ext cx="6121400" cy="646331"/>
          </a:xfrm>
          <a:prstGeom prst="rect">
            <a:avLst/>
          </a:prstGeom>
          <a:noFill/>
        </p:spPr>
        <p:txBody>
          <a:bodyPr wrap="square">
            <a:spAutoFit/>
          </a:bodyPr>
          <a:lstStyle/>
          <a:p>
            <a:r>
              <a:rPr lang="en-US" altLang="ko-KR" dirty="0">
                <a:solidFill>
                  <a:srgbClr val="222222"/>
                </a:solidFill>
                <a:latin typeface="KoPub돋움체 Bold" panose="00000800000000000000" pitchFamily="2" charset="-127"/>
                <a:ea typeface="KoPub돋움체 Bold" panose="00000800000000000000" pitchFamily="2" charset="-127"/>
                <a:hlinkClick r:id="rId7"/>
              </a:rPr>
              <a:t>[KIST, </a:t>
            </a:r>
            <a:r>
              <a:rPr lang="ko-KR" altLang="en-US" dirty="0" err="1">
                <a:solidFill>
                  <a:srgbClr val="222222"/>
                </a:solidFill>
                <a:latin typeface="KoPub돋움체 Bold" panose="00000800000000000000" pitchFamily="2" charset="-127"/>
                <a:ea typeface="KoPub돋움체 Bold" panose="00000800000000000000" pitchFamily="2" charset="-127"/>
                <a:hlinkClick r:id="rId7"/>
              </a:rPr>
              <a:t>바이오소재</a:t>
            </a:r>
            <a:r>
              <a:rPr lang="ko-KR" altLang="en-US" dirty="0">
                <a:solidFill>
                  <a:srgbClr val="222222"/>
                </a:solidFill>
                <a:latin typeface="KoPub돋움체 Bold" panose="00000800000000000000" pitchFamily="2" charset="-127"/>
                <a:ea typeface="KoPub돋움체 Bold" panose="00000800000000000000" pitchFamily="2" charset="-127"/>
                <a:hlinkClick r:id="rId7"/>
              </a:rPr>
              <a:t> </a:t>
            </a:r>
            <a:r>
              <a:rPr lang="ko-KR" altLang="en-US" dirty="0" err="1">
                <a:solidFill>
                  <a:srgbClr val="222222"/>
                </a:solidFill>
                <a:latin typeface="KoPub돋움체 Bold" panose="00000800000000000000" pitchFamily="2" charset="-127"/>
                <a:ea typeface="KoPub돋움체 Bold" panose="00000800000000000000" pitchFamily="2" charset="-127"/>
                <a:hlinkClick r:id="rId7"/>
              </a:rPr>
              <a:t>혁신이끈다</a:t>
            </a:r>
            <a:r>
              <a:rPr lang="en-US" altLang="ko-KR" dirty="0">
                <a:solidFill>
                  <a:srgbClr val="222222"/>
                </a:solidFill>
                <a:latin typeface="KoPub돋움체 Bold" panose="00000800000000000000" pitchFamily="2" charset="-127"/>
                <a:ea typeface="KoPub돋움체 Bold" panose="00000800000000000000" pitchFamily="2" charset="-127"/>
                <a:hlinkClick r:id="rId7"/>
              </a:rPr>
              <a:t>]&lt;3&gt;KIST</a:t>
            </a:r>
            <a:r>
              <a:rPr lang="ko-KR" altLang="en-US" dirty="0">
                <a:solidFill>
                  <a:srgbClr val="222222"/>
                </a:solidFill>
                <a:latin typeface="KoPub돋움체 Bold" panose="00000800000000000000" pitchFamily="2" charset="-127"/>
                <a:ea typeface="KoPub돋움체 Bold" panose="00000800000000000000" pitchFamily="2" charset="-127"/>
                <a:hlinkClick r:id="rId7"/>
              </a:rPr>
              <a:t>가 지원한 </a:t>
            </a:r>
            <a:r>
              <a:rPr lang="ko-KR" altLang="en-US" dirty="0" err="1">
                <a:solidFill>
                  <a:srgbClr val="222222"/>
                </a:solidFill>
                <a:latin typeface="KoPub돋움체 Bold" panose="00000800000000000000" pitchFamily="2" charset="-127"/>
                <a:ea typeface="KoPub돋움체 Bold" panose="00000800000000000000" pitchFamily="2" charset="-127"/>
                <a:hlinkClick r:id="rId7"/>
              </a:rPr>
              <a:t>코아스템</a:t>
            </a:r>
            <a:r>
              <a:rPr lang="en-US" altLang="ko-KR" dirty="0">
                <a:solidFill>
                  <a:srgbClr val="222222"/>
                </a:solidFill>
                <a:latin typeface="KoPub돋움체 Bold" panose="00000800000000000000" pitchFamily="2" charset="-127"/>
                <a:ea typeface="KoPub돋움체 Bold" panose="00000800000000000000" pitchFamily="2" charset="-127"/>
                <a:hlinkClick r:id="rId7"/>
              </a:rPr>
              <a:t>·</a:t>
            </a:r>
            <a:r>
              <a:rPr lang="ko-KR" altLang="en-US" dirty="0" err="1">
                <a:solidFill>
                  <a:srgbClr val="222222"/>
                </a:solidFill>
                <a:latin typeface="KoPub돋움체 Bold" panose="00000800000000000000" pitchFamily="2" charset="-127"/>
                <a:ea typeface="KoPub돋움체 Bold" panose="00000800000000000000" pitchFamily="2" charset="-127"/>
                <a:hlinkClick r:id="rId7"/>
              </a:rPr>
              <a:t>나노바이오시스템</a:t>
            </a:r>
            <a:r>
              <a:rPr lang="en-US" altLang="ko-KR" dirty="0">
                <a:solidFill>
                  <a:srgbClr val="222222"/>
                </a:solidFill>
                <a:latin typeface="KoPub돋움체 Bold" panose="00000800000000000000" pitchFamily="2" charset="-127"/>
                <a:ea typeface="KoPub돋움체 Bold" panose="00000800000000000000" pitchFamily="2" charset="-127"/>
                <a:hlinkClick r:id="rId7"/>
              </a:rPr>
              <a:t>, </a:t>
            </a:r>
            <a:r>
              <a:rPr lang="ko-KR" altLang="en-US" dirty="0">
                <a:solidFill>
                  <a:srgbClr val="222222"/>
                </a:solidFill>
                <a:latin typeface="KoPub돋움체 Bold" panose="00000800000000000000" pitchFamily="2" charset="-127"/>
                <a:ea typeface="KoPub돋움체 Bold" panose="00000800000000000000" pitchFamily="2" charset="-127"/>
                <a:hlinkClick r:id="rId7"/>
              </a:rPr>
              <a:t>국민 건강 확보 일조한다</a:t>
            </a:r>
            <a:endParaRPr lang="ko-KR" altLang="en-US" dirty="0">
              <a:solidFill>
                <a:srgbClr val="222222"/>
              </a:solidFill>
              <a:latin typeface="KoPub돋움체 Bold" panose="00000800000000000000" pitchFamily="2" charset="-127"/>
              <a:ea typeface="KoPub돋움체 Bold" panose="00000800000000000000" pitchFamily="2" charset="-127"/>
            </a:endParaRPr>
          </a:p>
        </p:txBody>
      </p:sp>
      <p:sp>
        <p:nvSpPr>
          <p:cNvPr id="23" name="TextBox 22">
            <a:extLst>
              <a:ext uri="{FF2B5EF4-FFF2-40B4-BE49-F238E27FC236}">
                <a16:creationId xmlns:a16="http://schemas.microsoft.com/office/drawing/2014/main" id="{70BF8CC0-E8ED-4B0D-86C1-D284193149D3}"/>
              </a:ext>
            </a:extLst>
          </p:cNvPr>
          <p:cNvSpPr txBox="1"/>
          <p:nvPr/>
        </p:nvSpPr>
        <p:spPr>
          <a:xfrm>
            <a:off x="233545" y="3529210"/>
            <a:ext cx="6121400" cy="369332"/>
          </a:xfrm>
          <a:prstGeom prst="rect">
            <a:avLst/>
          </a:prstGeom>
          <a:noFill/>
        </p:spPr>
        <p:txBody>
          <a:bodyPr wrap="square">
            <a:spAutoFit/>
          </a:bodyPr>
          <a:lstStyle/>
          <a:p>
            <a:r>
              <a:rPr lang="ko-KR" altLang="en-US" dirty="0">
                <a:solidFill>
                  <a:srgbClr val="222222"/>
                </a:solidFill>
                <a:latin typeface="KoPub돋움체 Bold" panose="00000800000000000000" pitchFamily="2" charset="-127"/>
                <a:ea typeface="KoPub돋움체 Bold" panose="00000800000000000000" pitchFamily="2" charset="-127"/>
                <a:hlinkClick r:id="rId8"/>
              </a:rPr>
              <a:t>전남대 연구팀</a:t>
            </a:r>
            <a:r>
              <a:rPr lang="en-US" altLang="ko-KR" dirty="0">
                <a:solidFill>
                  <a:srgbClr val="222222"/>
                </a:solidFill>
                <a:latin typeface="KoPub돋움체 Bold" panose="00000800000000000000" pitchFamily="2" charset="-127"/>
                <a:ea typeface="KoPub돋움체 Bold" panose="00000800000000000000" pitchFamily="2" charset="-127"/>
                <a:hlinkClick r:id="rId8"/>
              </a:rPr>
              <a:t>, </a:t>
            </a:r>
            <a:r>
              <a:rPr lang="ko-KR" altLang="en-US" dirty="0">
                <a:solidFill>
                  <a:srgbClr val="222222"/>
                </a:solidFill>
                <a:latin typeface="KoPub돋움체 Bold" panose="00000800000000000000" pitchFamily="2" charset="-127"/>
                <a:ea typeface="KoPub돋움체 Bold" panose="00000800000000000000" pitchFamily="2" charset="-127"/>
                <a:hlinkClick r:id="rId8"/>
              </a:rPr>
              <a:t>나노기술로 </a:t>
            </a:r>
            <a:r>
              <a:rPr lang="en-US" altLang="ko-KR" dirty="0">
                <a:solidFill>
                  <a:srgbClr val="222222"/>
                </a:solidFill>
                <a:latin typeface="KoPub돋움체 Bold" panose="00000800000000000000" pitchFamily="2" charset="-127"/>
                <a:ea typeface="KoPub돋움체 Bold" panose="00000800000000000000" pitchFamily="2" charset="-127"/>
                <a:hlinkClick r:id="rId8"/>
              </a:rPr>
              <a:t>'</a:t>
            </a:r>
            <a:r>
              <a:rPr lang="ko-KR" altLang="en-US" dirty="0" err="1">
                <a:solidFill>
                  <a:srgbClr val="222222"/>
                </a:solidFill>
                <a:latin typeface="KoPub돋움체 Bold" panose="00000800000000000000" pitchFamily="2" charset="-127"/>
                <a:ea typeface="KoPub돋움체 Bold" panose="00000800000000000000" pitchFamily="2" charset="-127"/>
                <a:hlinkClick r:id="rId8"/>
              </a:rPr>
              <a:t>어깨힘줄</a:t>
            </a:r>
            <a:r>
              <a:rPr lang="ko-KR" altLang="en-US" dirty="0">
                <a:solidFill>
                  <a:srgbClr val="222222"/>
                </a:solidFill>
                <a:latin typeface="KoPub돋움체 Bold" panose="00000800000000000000" pitchFamily="2" charset="-127"/>
                <a:ea typeface="KoPub돋움체 Bold" panose="00000800000000000000" pitchFamily="2" charset="-127"/>
                <a:hlinkClick r:id="rId8"/>
              </a:rPr>
              <a:t> 파열’ 치료법 개발</a:t>
            </a:r>
            <a:endParaRPr lang="ko-KR" altLang="en-US" dirty="0">
              <a:solidFill>
                <a:srgbClr val="222222"/>
              </a:solidFill>
              <a:latin typeface="KoPub돋움체 Bold" panose="00000800000000000000" pitchFamily="2" charset="-127"/>
              <a:ea typeface="KoPub돋움체 Bold" panose="00000800000000000000" pitchFamily="2" charset="-127"/>
            </a:endParaRPr>
          </a:p>
        </p:txBody>
      </p:sp>
      <p:pic>
        <p:nvPicPr>
          <p:cNvPr id="25" name="그림 24">
            <a:extLst>
              <a:ext uri="{FF2B5EF4-FFF2-40B4-BE49-F238E27FC236}">
                <a16:creationId xmlns:a16="http://schemas.microsoft.com/office/drawing/2014/main" id="{152F008A-D86B-4D2B-A061-E58AFA1100D2}"/>
              </a:ext>
            </a:extLst>
          </p:cNvPr>
          <p:cNvPicPr>
            <a:picLocks noChangeAspect="1"/>
          </p:cNvPicPr>
          <p:nvPr/>
        </p:nvPicPr>
        <p:blipFill rotWithShape="1">
          <a:blip r:embed="rId9"/>
          <a:srcRect l="17129" t="27101" r="17888"/>
          <a:stretch/>
        </p:blipFill>
        <p:spPr>
          <a:xfrm>
            <a:off x="7252875" y="2836404"/>
            <a:ext cx="4715780" cy="3614940"/>
          </a:xfrm>
          <a:prstGeom prst="rect">
            <a:avLst/>
          </a:prstGeom>
        </p:spPr>
      </p:pic>
      <p:sp>
        <p:nvSpPr>
          <p:cNvPr id="26" name="TextBox 25">
            <a:extLst>
              <a:ext uri="{FF2B5EF4-FFF2-40B4-BE49-F238E27FC236}">
                <a16:creationId xmlns:a16="http://schemas.microsoft.com/office/drawing/2014/main" id="{90F86D86-4E99-4727-8C9E-D70BC9358051}"/>
              </a:ext>
            </a:extLst>
          </p:cNvPr>
          <p:cNvSpPr txBox="1"/>
          <p:nvPr/>
        </p:nvSpPr>
        <p:spPr>
          <a:xfrm>
            <a:off x="7058156" y="1603582"/>
            <a:ext cx="3435556" cy="369332"/>
          </a:xfrm>
          <a:prstGeom prst="rect">
            <a:avLst/>
          </a:prstGeom>
          <a:noFill/>
        </p:spPr>
        <p:txBody>
          <a:bodyPr wrap="none" rtlCol="0">
            <a:spAutoFit/>
          </a:bodyPr>
          <a:lstStyle/>
          <a:p>
            <a:pPr marL="285750" indent="-285750">
              <a:buFontTx/>
              <a:buChar char="-"/>
            </a:pPr>
            <a:r>
              <a:rPr lang="ko-KR" altLang="en-US" dirty="0">
                <a:latin typeface="KoPub돋움체 Medium" panose="00000600000000000000" pitchFamily="2" charset="-127"/>
                <a:ea typeface="KoPub돋움체 Medium" panose="00000600000000000000" pitchFamily="2" charset="-127"/>
              </a:rPr>
              <a:t>각 기사 디자인 형식은 아래 참고</a:t>
            </a:r>
            <a:endParaRPr lang="en-US" altLang="ko-KR" dirty="0">
              <a:latin typeface="KoPub돋움체 Medium" panose="00000600000000000000" pitchFamily="2" charset="-127"/>
              <a:ea typeface="KoPub돋움체 Medium" panose="00000600000000000000" pitchFamily="2" charset="-127"/>
            </a:endParaRPr>
          </a:p>
        </p:txBody>
      </p:sp>
      <p:sp>
        <p:nvSpPr>
          <p:cNvPr id="15" name="TextBox 14">
            <a:extLst>
              <a:ext uri="{FF2B5EF4-FFF2-40B4-BE49-F238E27FC236}">
                <a16:creationId xmlns:a16="http://schemas.microsoft.com/office/drawing/2014/main" id="{557ADAF6-57BF-4A63-B2A7-546A24F0B1B3}"/>
              </a:ext>
            </a:extLst>
          </p:cNvPr>
          <p:cNvSpPr txBox="1"/>
          <p:nvPr/>
        </p:nvSpPr>
        <p:spPr>
          <a:xfrm>
            <a:off x="7058156" y="1972914"/>
            <a:ext cx="4166525" cy="369332"/>
          </a:xfrm>
          <a:prstGeom prst="rect">
            <a:avLst/>
          </a:prstGeom>
          <a:noFill/>
        </p:spPr>
        <p:txBody>
          <a:bodyPr wrap="none" rtlCol="0">
            <a:spAutoFit/>
          </a:bodyPr>
          <a:lstStyle/>
          <a:p>
            <a:r>
              <a:rPr lang="en-US" altLang="ko-KR" dirty="0">
                <a:latin typeface="KoPub돋움체 Medium" panose="00000600000000000000" pitchFamily="2" charset="-127"/>
                <a:ea typeface="KoPub돋움체 Medium" panose="00000600000000000000" pitchFamily="2" charset="-127"/>
              </a:rPr>
              <a:t>(</a:t>
            </a:r>
            <a:r>
              <a:rPr lang="ko-KR" altLang="en-US" dirty="0">
                <a:latin typeface="KoPub돋움체 Medium" panose="00000600000000000000" pitchFamily="2" charset="-127"/>
                <a:ea typeface="KoPub돋움체 Medium" panose="00000600000000000000" pitchFamily="2" charset="-127"/>
              </a:rPr>
              <a:t>차후 업데이트를 위해 관리 방법 설명 필요</a:t>
            </a:r>
            <a:r>
              <a:rPr lang="en-US" altLang="ko-KR" dirty="0">
                <a:latin typeface="KoPub돋움체 Medium" panose="00000600000000000000" pitchFamily="2" charset="-127"/>
                <a:ea typeface="KoPub돋움체 Medium" panose="00000600000000000000" pitchFamily="2" charset="-127"/>
              </a:rPr>
              <a:t>)</a:t>
            </a:r>
          </a:p>
        </p:txBody>
      </p:sp>
    </p:spTree>
    <p:extLst>
      <p:ext uri="{BB962C8B-B14F-4D97-AF65-F5344CB8AC3E}">
        <p14:creationId xmlns:p14="http://schemas.microsoft.com/office/powerpoint/2010/main" val="3666178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F364D33-6B63-414D-AE80-6AC952F0BA17}"/>
              </a:ext>
            </a:extLst>
          </p:cNvPr>
          <p:cNvSpPr txBox="1"/>
          <p:nvPr/>
        </p:nvSpPr>
        <p:spPr>
          <a:xfrm>
            <a:off x="490519" y="558611"/>
            <a:ext cx="1330301" cy="369332"/>
          </a:xfrm>
          <a:prstGeom prst="rect">
            <a:avLst/>
          </a:prstGeom>
          <a:noFill/>
        </p:spPr>
        <p:txBody>
          <a:bodyPr wrap="none" rtlCol="0">
            <a:spAutoFit/>
          </a:bodyPr>
          <a:lstStyle/>
          <a:p>
            <a:r>
              <a:rPr lang="en-US" altLang="ko-KR" dirty="0">
                <a:latin typeface="KoPub돋움체 Bold" panose="00000800000000000000" pitchFamily="2" charset="-127"/>
                <a:ea typeface="KoPub돋움체 Bold" panose="00000800000000000000" pitchFamily="2" charset="-127"/>
              </a:rPr>
              <a:t>Contact Us</a:t>
            </a:r>
          </a:p>
        </p:txBody>
      </p:sp>
      <p:sp>
        <p:nvSpPr>
          <p:cNvPr id="7" name="TextBox 6">
            <a:extLst>
              <a:ext uri="{FF2B5EF4-FFF2-40B4-BE49-F238E27FC236}">
                <a16:creationId xmlns:a16="http://schemas.microsoft.com/office/drawing/2014/main" id="{E5A23B64-3B52-43AC-8F25-FA8F9E5B85B7}"/>
              </a:ext>
            </a:extLst>
          </p:cNvPr>
          <p:cNvSpPr txBox="1"/>
          <p:nvPr/>
        </p:nvSpPr>
        <p:spPr>
          <a:xfrm>
            <a:off x="490519" y="1257858"/>
            <a:ext cx="751296" cy="276999"/>
          </a:xfrm>
          <a:prstGeom prst="rect">
            <a:avLst/>
          </a:prstGeom>
          <a:noFill/>
        </p:spPr>
        <p:txBody>
          <a:bodyPr wrap="none" rtlCol="0">
            <a:spAutoFit/>
          </a:bodyPr>
          <a:lstStyle/>
          <a:p>
            <a:r>
              <a:rPr lang="en-US" altLang="ko-KR" sz="1200" dirty="0">
                <a:latin typeface="KoPub돋움체 Bold" panose="00000800000000000000" pitchFamily="2" charset="-127"/>
                <a:ea typeface="KoPub돋움체 Bold" panose="00000800000000000000" pitchFamily="2" charset="-127"/>
              </a:rPr>
              <a:t>Address</a:t>
            </a:r>
          </a:p>
        </p:txBody>
      </p:sp>
      <p:sp>
        <p:nvSpPr>
          <p:cNvPr id="8" name="TextBox 7">
            <a:extLst>
              <a:ext uri="{FF2B5EF4-FFF2-40B4-BE49-F238E27FC236}">
                <a16:creationId xmlns:a16="http://schemas.microsoft.com/office/drawing/2014/main" id="{0D9A2510-DFAB-4E41-B06E-47447EA3784A}"/>
              </a:ext>
            </a:extLst>
          </p:cNvPr>
          <p:cNvSpPr txBox="1"/>
          <p:nvPr/>
        </p:nvSpPr>
        <p:spPr>
          <a:xfrm>
            <a:off x="490519" y="1492064"/>
            <a:ext cx="5702587" cy="276999"/>
          </a:xfrm>
          <a:prstGeom prst="rect">
            <a:avLst/>
          </a:prstGeom>
          <a:noFill/>
        </p:spPr>
        <p:txBody>
          <a:bodyPr wrap="none" rtlCol="0">
            <a:spAutoFit/>
          </a:bodyPr>
          <a:lstStyle/>
          <a:p>
            <a:r>
              <a:rPr lang="en-US" altLang="ko-KR" sz="1200" i="1" dirty="0">
                <a:solidFill>
                  <a:srgbClr val="FF0000"/>
                </a:solidFill>
                <a:latin typeface="KoPub돋움체 Bold" panose="00000800000000000000" pitchFamily="2" charset="-127"/>
                <a:ea typeface="KoPub돋움체 Bold" panose="00000800000000000000" pitchFamily="2" charset="-127"/>
              </a:rPr>
              <a:t>(43-22, </a:t>
            </a:r>
            <a:r>
              <a:rPr lang="en-US" altLang="ko-KR" sz="1200" i="1" dirty="0" err="1">
                <a:solidFill>
                  <a:srgbClr val="FF0000"/>
                </a:solidFill>
                <a:latin typeface="KoPub돋움체 Bold" panose="00000800000000000000" pitchFamily="2" charset="-127"/>
                <a:ea typeface="KoPub돋움체 Bold" panose="00000800000000000000" pitchFamily="2" charset="-127"/>
              </a:rPr>
              <a:t>Cheomdangwagi-ro</a:t>
            </a:r>
            <a:r>
              <a:rPr lang="en-US" altLang="ko-KR" sz="1200" i="1" dirty="0">
                <a:solidFill>
                  <a:srgbClr val="FF0000"/>
                </a:solidFill>
                <a:latin typeface="KoPub돋움체 Bold" panose="00000800000000000000" pitchFamily="2" charset="-127"/>
                <a:ea typeface="KoPub돋움체 Bold" panose="00000800000000000000" pitchFamily="2" charset="-127"/>
              </a:rPr>
              <a:t> 208beon-gil, Buk-</a:t>
            </a:r>
            <a:r>
              <a:rPr lang="en-US" altLang="ko-KR" sz="1200" i="1" dirty="0" err="1">
                <a:solidFill>
                  <a:srgbClr val="FF0000"/>
                </a:solidFill>
                <a:latin typeface="KoPub돋움체 Bold" panose="00000800000000000000" pitchFamily="2" charset="-127"/>
                <a:ea typeface="KoPub돋움체 Bold" panose="00000800000000000000" pitchFamily="2" charset="-127"/>
              </a:rPr>
              <a:t>gu</a:t>
            </a:r>
            <a:r>
              <a:rPr lang="en-US" altLang="ko-KR" sz="1200" i="1" dirty="0">
                <a:solidFill>
                  <a:srgbClr val="FF0000"/>
                </a:solidFill>
                <a:latin typeface="KoPub돋움체 Bold" panose="00000800000000000000" pitchFamily="2" charset="-127"/>
                <a:ea typeface="KoPub돋움체 Bold" panose="00000800000000000000" pitchFamily="2" charset="-127"/>
              </a:rPr>
              <a:t>, Gwangju, Republic of Korea)</a:t>
            </a:r>
          </a:p>
        </p:txBody>
      </p:sp>
      <p:sp>
        <p:nvSpPr>
          <p:cNvPr id="10" name="TextBox 9">
            <a:extLst>
              <a:ext uri="{FF2B5EF4-FFF2-40B4-BE49-F238E27FC236}">
                <a16:creationId xmlns:a16="http://schemas.microsoft.com/office/drawing/2014/main" id="{5E605D11-B715-4CFB-8045-40461208545A}"/>
              </a:ext>
            </a:extLst>
          </p:cNvPr>
          <p:cNvSpPr txBox="1"/>
          <p:nvPr/>
        </p:nvSpPr>
        <p:spPr>
          <a:xfrm>
            <a:off x="490519" y="2090042"/>
            <a:ext cx="1891865" cy="646331"/>
          </a:xfrm>
          <a:prstGeom prst="rect">
            <a:avLst/>
          </a:prstGeom>
          <a:noFill/>
        </p:spPr>
        <p:txBody>
          <a:bodyPr wrap="none" rtlCol="0">
            <a:spAutoFit/>
          </a:bodyPr>
          <a:lstStyle/>
          <a:p>
            <a:r>
              <a:rPr lang="en-US" altLang="ko-KR" sz="1200" i="1" dirty="0">
                <a:solidFill>
                  <a:srgbClr val="FF0000"/>
                </a:solidFill>
                <a:latin typeface="KoPub돋움체 Bold" panose="00000800000000000000" pitchFamily="2" charset="-127"/>
                <a:ea typeface="KoPub돋움체 Bold" panose="00000800000000000000" pitchFamily="2" charset="-127"/>
              </a:rPr>
              <a:t>t e l : 062 - 975 - 0350</a:t>
            </a:r>
          </a:p>
          <a:p>
            <a:endParaRPr lang="en-US" altLang="ko-KR" sz="1200" i="1" dirty="0">
              <a:solidFill>
                <a:srgbClr val="FF0000"/>
              </a:solidFill>
              <a:latin typeface="KoPub돋움체 Bold" panose="00000800000000000000" pitchFamily="2" charset="-127"/>
              <a:ea typeface="KoPub돋움체 Bold" panose="00000800000000000000" pitchFamily="2" charset="-127"/>
            </a:endParaRPr>
          </a:p>
          <a:p>
            <a:r>
              <a:rPr lang="en-US" altLang="ko-KR" sz="1200" i="1" dirty="0">
                <a:solidFill>
                  <a:srgbClr val="FF0000"/>
                </a:solidFill>
                <a:latin typeface="KoPub돋움체 Bold" panose="00000800000000000000" pitchFamily="2" charset="-127"/>
                <a:ea typeface="KoPub돋움체 Bold" panose="00000800000000000000" pitchFamily="2" charset="-127"/>
              </a:rPr>
              <a:t>f a x : 062 - 975 - 0351)</a:t>
            </a:r>
          </a:p>
        </p:txBody>
      </p:sp>
      <p:sp>
        <p:nvSpPr>
          <p:cNvPr id="11" name="직사각형 10">
            <a:extLst>
              <a:ext uri="{FF2B5EF4-FFF2-40B4-BE49-F238E27FC236}">
                <a16:creationId xmlns:a16="http://schemas.microsoft.com/office/drawing/2014/main" id="{257897FF-412D-478A-B2FF-366244C534E3}"/>
              </a:ext>
            </a:extLst>
          </p:cNvPr>
          <p:cNvSpPr/>
          <p:nvPr/>
        </p:nvSpPr>
        <p:spPr>
          <a:xfrm>
            <a:off x="2515687" y="1030640"/>
            <a:ext cx="4849091" cy="15946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3A22AB0D-D9B8-4DBD-8957-D30D68E54676}"/>
              </a:ext>
            </a:extLst>
          </p:cNvPr>
          <p:cNvSpPr txBox="1"/>
          <p:nvPr/>
        </p:nvSpPr>
        <p:spPr>
          <a:xfrm>
            <a:off x="4174639" y="1643275"/>
            <a:ext cx="1531188" cy="369332"/>
          </a:xfrm>
          <a:prstGeom prst="rect">
            <a:avLst/>
          </a:prstGeom>
          <a:noFill/>
        </p:spPr>
        <p:txBody>
          <a:bodyPr wrap="none" rtlCol="0">
            <a:spAutoFit/>
          </a:bodyPr>
          <a:lstStyle/>
          <a:p>
            <a:pPr algn="ctr"/>
            <a:r>
              <a:rPr lang="ko-KR" altLang="en-US" i="1" dirty="0">
                <a:latin typeface="KoPub돋움체 Medium" panose="00000600000000000000" pitchFamily="2" charset="-127"/>
                <a:ea typeface="KoPub돋움체 Medium" panose="00000600000000000000" pitchFamily="2" charset="-127"/>
              </a:rPr>
              <a:t>회사 위치 지도</a:t>
            </a:r>
            <a:endParaRPr lang="en-US" altLang="ko-KR" i="1" dirty="0">
              <a:latin typeface="KoPub돋움체 Medium" panose="00000600000000000000" pitchFamily="2" charset="-127"/>
              <a:ea typeface="KoPub돋움체 Medium" panose="00000600000000000000" pitchFamily="2" charset="-127"/>
            </a:endParaRPr>
          </a:p>
        </p:txBody>
      </p:sp>
      <p:cxnSp>
        <p:nvCxnSpPr>
          <p:cNvPr id="13" name="직선 연결선 12">
            <a:extLst>
              <a:ext uri="{FF2B5EF4-FFF2-40B4-BE49-F238E27FC236}">
                <a16:creationId xmlns:a16="http://schemas.microsoft.com/office/drawing/2014/main" id="{29CBF84D-E1FA-441F-9A0C-CB31DF4C4CFA}"/>
              </a:ext>
            </a:extLst>
          </p:cNvPr>
          <p:cNvCxnSpPr/>
          <p:nvPr/>
        </p:nvCxnSpPr>
        <p:spPr>
          <a:xfrm>
            <a:off x="8245496" y="31520"/>
            <a:ext cx="0" cy="6826480"/>
          </a:xfrm>
          <a:prstGeom prst="line">
            <a:avLst/>
          </a:prstGeom>
        </p:spPr>
        <p:style>
          <a:lnRef idx="1">
            <a:schemeClr val="dk1"/>
          </a:lnRef>
          <a:fillRef idx="0">
            <a:schemeClr val="dk1"/>
          </a:fillRef>
          <a:effectRef idx="0">
            <a:schemeClr val="dk1"/>
          </a:effectRef>
          <a:fontRef idx="minor">
            <a:schemeClr val="tx1"/>
          </a:fontRef>
        </p:style>
      </p:cxnSp>
      <p:pic>
        <p:nvPicPr>
          <p:cNvPr id="3" name="그림 2">
            <a:extLst>
              <a:ext uri="{FF2B5EF4-FFF2-40B4-BE49-F238E27FC236}">
                <a16:creationId xmlns:a16="http://schemas.microsoft.com/office/drawing/2014/main" id="{4F7C67C0-651C-413B-88EA-DA423E66924A}"/>
              </a:ext>
            </a:extLst>
          </p:cNvPr>
          <p:cNvPicPr>
            <a:picLocks noChangeAspect="1"/>
          </p:cNvPicPr>
          <p:nvPr/>
        </p:nvPicPr>
        <p:blipFill rotWithShape="1">
          <a:blip r:embed="rId2"/>
          <a:srcRect l="16016" t="44234" r="17027" b="3915"/>
          <a:stretch/>
        </p:blipFill>
        <p:spPr>
          <a:xfrm>
            <a:off x="490519" y="3453145"/>
            <a:ext cx="6726352" cy="3559301"/>
          </a:xfrm>
          <a:prstGeom prst="rect">
            <a:avLst/>
          </a:prstGeom>
        </p:spPr>
      </p:pic>
      <p:sp>
        <p:nvSpPr>
          <p:cNvPr id="14" name="TextBox 13">
            <a:extLst>
              <a:ext uri="{FF2B5EF4-FFF2-40B4-BE49-F238E27FC236}">
                <a16:creationId xmlns:a16="http://schemas.microsoft.com/office/drawing/2014/main" id="{8A18E492-81E0-41D4-BD14-785CB10C9DB1}"/>
              </a:ext>
            </a:extLst>
          </p:cNvPr>
          <p:cNvSpPr txBox="1"/>
          <p:nvPr/>
        </p:nvSpPr>
        <p:spPr>
          <a:xfrm>
            <a:off x="8245496" y="1181610"/>
            <a:ext cx="3637534" cy="646331"/>
          </a:xfrm>
          <a:prstGeom prst="rect">
            <a:avLst/>
          </a:prstGeom>
          <a:noFill/>
        </p:spPr>
        <p:txBody>
          <a:bodyPr wrap="none" rtlCol="0">
            <a:spAutoFit/>
          </a:bodyPr>
          <a:lstStyle/>
          <a:p>
            <a:pPr marL="285750" indent="-285750">
              <a:buFontTx/>
              <a:buChar char="-"/>
            </a:pPr>
            <a:r>
              <a:rPr lang="ko-KR" altLang="en-US" dirty="0">
                <a:latin typeface="KoPub돋움체 Medium" panose="00000600000000000000" pitchFamily="2" charset="-127"/>
                <a:ea typeface="KoPub돋움체 Medium" panose="00000600000000000000" pitchFamily="2" charset="-127"/>
              </a:rPr>
              <a:t>왼쪽 회사 주소에 맞는 회사 지도를</a:t>
            </a:r>
            <a:br>
              <a:rPr lang="en-US" altLang="ko-KR" dirty="0">
                <a:latin typeface="KoPub돋움체 Medium" panose="00000600000000000000" pitchFamily="2" charset="-127"/>
                <a:ea typeface="KoPub돋움체 Medium" panose="00000600000000000000" pitchFamily="2" charset="-127"/>
              </a:rPr>
            </a:br>
            <a:r>
              <a:rPr lang="ko-KR" altLang="en-US" dirty="0">
                <a:latin typeface="KoPub돋움체 Medium" panose="00000600000000000000" pitchFamily="2" charset="-127"/>
                <a:ea typeface="KoPub돋움체 Medium" panose="00000600000000000000" pitchFamily="2" charset="-127"/>
              </a:rPr>
              <a:t>오른쪽에 삽입</a:t>
            </a:r>
            <a:endParaRPr lang="en-US" altLang="ko-KR" dirty="0">
              <a:latin typeface="KoPub돋움체 Medium" panose="00000600000000000000" pitchFamily="2" charset="-127"/>
              <a:ea typeface="KoPub돋움체 Medium" panose="00000600000000000000" pitchFamily="2" charset="-127"/>
            </a:endParaRPr>
          </a:p>
        </p:txBody>
      </p:sp>
      <p:sp>
        <p:nvSpPr>
          <p:cNvPr id="15" name="TextBox 14">
            <a:extLst>
              <a:ext uri="{FF2B5EF4-FFF2-40B4-BE49-F238E27FC236}">
                <a16:creationId xmlns:a16="http://schemas.microsoft.com/office/drawing/2014/main" id="{8CD470E1-76D3-4064-967A-9B969493D292}"/>
              </a:ext>
            </a:extLst>
          </p:cNvPr>
          <p:cNvSpPr txBox="1"/>
          <p:nvPr/>
        </p:nvSpPr>
        <p:spPr>
          <a:xfrm>
            <a:off x="8245496" y="4238855"/>
            <a:ext cx="3704860" cy="646331"/>
          </a:xfrm>
          <a:prstGeom prst="rect">
            <a:avLst/>
          </a:prstGeom>
          <a:noFill/>
        </p:spPr>
        <p:txBody>
          <a:bodyPr wrap="none" rtlCol="0">
            <a:spAutoFit/>
          </a:bodyPr>
          <a:lstStyle/>
          <a:p>
            <a:pPr marL="285750" indent="-285750">
              <a:buFontTx/>
              <a:buChar char="-"/>
            </a:pPr>
            <a:r>
              <a:rPr lang="ko-KR" altLang="en-US" dirty="0">
                <a:latin typeface="KoPub돋움체 Medium" panose="00000600000000000000" pitchFamily="2" charset="-127"/>
                <a:ea typeface="KoPub돋움체 Medium" panose="00000600000000000000" pitchFamily="2" charset="-127"/>
              </a:rPr>
              <a:t>홈페이지에서 직접 입력하여 손님이</a:t>
            </a:r>
            <a:br>
              <a:rPr lang="en-US" altLang="ko-KR" dirty="0">
                <a:latin typeface="KoPub돋움체 Medium" panose="00000600000000000000" pitchFamily="2" charset="-127"/>
                <a:ea typeface="KoPub돋움체 Medium" panose="00000600000000000000" pitchFamily="2" charset="-127"/>
              </a:rPr>
            </a:br>
            <a:r>
              <a:rPr lang="ko-KR" altLang="en-US" dirty="0">
                <a:latin typeface="KoPub돋움체 Medium" panose="00000600000000000000" pitchFamily="2" charset="-127"/>
                <a:ea typeface="KoPub돋움체 Medium" panose="00000600000000000000" pitchFamily="2" charset="-127"/>
              </a:rPr>
              <a:t>회사측에 연락할 수 있도록 함</a:t>
            </a:r>
            <a:endParaRPr lang="en-US" altLang="ko-KR" dirty="0">
              <a:latin typeface="KoPub돋움체 Medium" panose="00000600000000000000" pitchFamily="2" charset="-127"/>
              <a:ea typeface="KoPub돋움체 Medium" panose="00000600000000000000" pitchFamily="2" charset="-127"/>
            </a:endParaRPr>
          </a:p>
        </p:txBody>
      </p:sp>
      <p:cxnSp>
        <p:nvCxnSpPr>
          <p:cNvPr id="17" name="직선 연결선 16">
            <a:extLst>
              <a:ext uri="{FF2B5EF4-FFF2-40B4-BE49-F238E27FC236}">
                <a16:creationId xmlns:a16="http://schemas.microsoft.com/office/drawing/2014/main" id="{1C50E5C4-A067-41DA-A6E5-310D24284016}"/>
              </a:ext>
            </a:extLst>
          </p:cNvPr>
          <p:cNvCxnSpPr>
            <a:cxnSpLocks/>
            <a:stCxn id="14" idx="1"/>
            <a:endCxn id="11" idx="3"/>
          </p:cNvCxnSpPr>
          <p:nvPr/>
        </p:nvCxnSpPr>
        <p:spPr>
          <a:xfrm flipH="1">
            <a:off x="7364778" y="1504776"/>
            <a:ext cx="880718" cy="323165"/>
          </a:xfrm>
          <a:prstGeom prst="line">
            <a:avLst/>
          </a:prstGeom>
        </p:spPr>
        <p:style>
          <a:lnRef idx="1">
            <a:schemeClr val="dk1"/>
          </a:lnRef>
          <a:fillRef idx="0">
            <a:schemeClr val="dk1"/>
          </a:fillRef>
          <a:effectRef idx="0">
            <a:schemeClr val="dk1"/>
          </a:effectRef>
          <a:fontRef idx="minor">
            <a:schemeClr val="tx1"/>
          </a:fontRef>
        </p:style>
      </p:cxnSp>
      <p:cxnSp>
        <p:nvCxnSpPr>
          <p:cNvPr id="19" name="직선 연결선 18">
            <a:extLst>
              <a:ext uri="{FF2B5EF4-FFF2-40B4-BE49-F238E27FC236}">
                <a16:creationId xmlns:a16="http://schemas.microsoft.com/office/drawing/2014/main" id="{DE7D52A5-A6D4-4C36-98E9-F402AF58049F}"/>
              </a:ext>
            </a:extLst>
          </p:cNvPr>
          <p:cNvCxnSpPr>
            <a:cxnSpLocks/>
            <a:stCxn id="15" idx="1"/>
            <a:endCxn id="3" idx="3"/>
          </p:cNvCxnSpPr>
          <p:nvPr/>
        </p:nvCxnSpPr>
        <p:spPr>
          <a:xfrm flipH="1">
            <a:off x="7216871" y="4562021"/>
            <a:ext cx="1028625" cy="670775"/>
          </a:xfrm>
          <a:prstGeom prst="line">
            <a:avLst/>
          </a:prstGeom>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AE7F4223-3924-4334-B215-D8FA1D0422C7}"/>
              </a:ext>
            </a:extLst>
          </p:cNvPr>
          <p:cNvSpPr txBox="1"/>
          <p:nvPr/>
        </p:nvSpPr>
        <p:spPr>
          <a:xfrm>
            <a:off x="490519" y="3056750"/>
            <a:ext cx="1121717" cy="369332"/>
          </a:xfrm>
          <a:prstGeom prst="rect">
            <a:avLst/>
          </a:prstGeom>
          <a:noFill/>
        </p:spPr>
        <p:txBody>
          <a:bodyPr wrap="none" rtlCol="0">
            <a:spAutoFit/>
          </a:bodyPr>
          <a:lstStyle/>
          <a:p>
            <a:r>
              <a:rPr lang="en-US" altLang="ko-KR" dirty="0">
                <a:latin typeface="KoPub돋움체 Bold" panose="00000800000000000000" pitchFamily="2" charset="-127"/>
                <a:ea typeface="KoPub돋움체 Bold" panose="00000800000000000000" pitchFamily="2" charset="-127"/>
              </a:rPr>
              <a:t>Question</a:t>
            </a:r>
          </a:p>
        </p:txBody>
      </p:sp>
      <p:sp>
        <p:nvSpPr>
          <p:cNvPr id="29" name="TextBox 28">
            <a:extLst>
              <a:ext uri="{FF2B5EF4-FFF2-40B4-BE49-F238E27FC236}">
                <a16:creationId xmlns:a16="http://schemas.microsoft.com/office/drawing/2014/main" id="{2C50494C-3AE6-4BEA-B51D-196FE3F23572}"/>
              </a:ext>
            </a:extLst>
          </p:cNvPr>
          <p:cNvSpPr txBox="1"/>
          <p:nvPr/>
        </p:nvSpPr>
        <p:spPr>
          <a:xfrm>
            <a:off x="0" y="31520"/>
            <a:ext cx="1246944" cy="369332"/>
          </a:xfrm>
          <a:prstGeom prst="rect">
            <a:avLst/>
          </a:prstGeom>
          <a:noFill/>
        </p:spPr>
        <p:txBody>
          <a:bodyPr wrap="none" rtlCol="0">
            <a:spAutoFit/>
          </a:bodyPr>
          <a:lstStyle/>
          <a:p>
            <a:r>
              <a:rPr lang="en-US" altLang="ko-KR" dirty="0">
                <a:latin typeface="KoPub돋움체 Medium" panose="00000600000000000000" pitchFamily="2" charset="-127"/>
                <a:ea typeface="KoPub돋움체 Medium" panose="00000600000000000000" pitchFamily="2" charset="-127"/>
              </a:rPr>
              <a:t>8. Contact</a:t>
            </a:r>
            <a:endParaRPr lang="ko-KR" altLang="en-US" dirty="0">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49520841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2329</TotalTime>
  <Words>994</Words>
  <Application>Microsoft Office PowerPoint</Application>
  <PresentationFormat>와이드스크린</PresentationFormat>
  <Paragraphs>135</Paragraphs>
  <Slides>8</Slides>
  <Notes>2</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8</vt:i4>
      </vt:variant>
    </vt:vector>
  </HeadingPairs>
  <TitlesOfParts>
    <vt:vector size="16" baseType="lpstr">
      <vt:lpstr>Inter</vt:lpstr>
      <vt:lpstr>KoPub돋움체 Bold</vt:lpstr>
      <vt:lpstr>KoPub돋움체 Medium</vt:lpstr>
      <vt:lpstr>noto</vt:lpstr>
      <vt:lpstr>맑은 고딕</vt:lpstr>
      <vt:lpstr>Arial</vt:lpstr>
      <vt:lpstr>Franklin Gothic Medium Cond</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정 민규</dc:creator>
  <cp:lastModifiedBy>1</cp:lastModifiedBy>
  <cp:revision>42</cp:revision>
  <dcterms:created xsi:type="dcterms:W3CDTF">2022-04-08T04:28:37Z</dcterms:created>
  <dcterms:modified xsi:type="dcterms:W3CDTF">2022-04-26T04:31:20Z</dcterms:modified>
</cp:coreProperties>
</file>